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1474699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7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51D0-762A-402D-AE0F-737979989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69" y="470176"/>
            <a:ext cx="8499872" cy="207749"/>
          </a:xfr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4932B119-6642-44E1-AE50-4BBA458E8603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321469" y="1289051"/>
            <a:ext cx="4125516" cy="455515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5A1E-D1E8-4984-9C12-51675E9042D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4176208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735">
          <p15:clr>
            <a:srgbClr val="FBAE40"/>
          </p15:clr>
        </p15:guide>
        <p15:guide id="3" pos="39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neycomb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86BC-D01A-4C1A-9F4C-46442D03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642E9AA-D758-4AC6-858D-A67E2868D4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88076" y="3223178"/>
            <a:ext cx="781592" cy="899560"/>
          </a:xfrm>
          <a:prstGeom prst="hexagon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1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Inset Honeycomb Title</a:t>
            </a:r>
            <a:endParaRPr lang="en-GB"/>
          </a:p>
        </p:txBody>
      </p:sp>
      <p:sp>
        <p:nvSpPr>
          <p:cNvPr id="95" name="Text Placeholder 51">
            <a:extLst>
              <a:ext uri="{FF2B5EF4-FFF2-40B4-BE49-F238E27FC236}">
                <a16:creationId xmlns:a16="http://schemas.microsoft.com/office/drawing/2014/main" id="{AFC30D8B-CE0C-4A6A-A5C7-6D0A52F73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88076" y="2252939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6" name="Text Placeholder 51">
            <a:extLst>
              <a:ext uri="{FF2B5EF4-FFF2-40B4-BE49-F238E27FC236}">
                <a16:creationId xmlns:a16="http://schemas.microsoft.com/office/drawing/2014/main" id="{D4F92B69-EAF8-44AA-948C-A33F4E4542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88076" y="1282700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7" name="Text Placeholder 51">
            <a:extLst>
              <a:ext uri="{FF2B5EF4-FFF2-40B4-BE49-F238E27FC236}">
                <a16:creationId xmlns:a16="http://schemas.microsoft.com/office/drawing/2014/main" id="{CEAECA8C-6AC3-457C-83EC-DCEA9AF3EA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8076" y="5163656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8" name="Text Placeholder 51">
            <a:extLst>
              <a:ext uri="{FF2B5EF4-FFF2-40B4-BE49-F238E27FC236}">
                <a16:creationId xmlns:a16="http://schemas.microsoft.com/office/drawing/2014/main" id="{A223CABF-D983-4514-A6D9-D5256183B3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88076" y="4193417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1" name="Text Placeholder 51">
            <a:extLst>
              <a:ext uri="{FF2B5EF4-FFF2-40B4-BE49-F238E27FC236}">
                <a16:creationId xmlns:a16="http://schemas.microsoft.com/office/drawing/2014/main" id="{0177870A-D556-4820-8C0C-A99D4E9AEC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50605" y="2738058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2" name="Text Placeholder 51">
            <a:extLst>
              <a:ext uri="{FF2B5EF4-FFF2-40B4-BE49-F238E27FC236}">
                <a16:creationId xmlns:a16="http://schemas.microsoft.com/office/drawing/2014/main" id="{CAE6DA94-B689-4122-AD2B-EE9B06ADBF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50605" y="176781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3" name="Text Placeholder 51">
            <a:extLst>
              <a:ext uri="{FF2B5EF4-FFF2-40B4-BE49-F238E27FC236}">
                <a16:creationId xmlns:a16="http://schemas.microsoft.com/office/drawing/2014/main" id="{55D6ED6E-E191-47EF-83E6-CCA5E1DE5B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50605" y="4678813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4" name="Text Placeholder 51">
            <a:extLst>
              <a:ext uri="{FF2B5EF4-FFF2-40B4-BE49-F238E27FC236}">
                <a16:creationId xmlns:a16="http://schemas.microsoft.com/office/drawing/2014/main" id="{8958326B-6E2E-4FCA-9D5C-561035ACF7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50605" y="3708574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9" name="Text Placeholder 51">
            <a:extLst>
              <a:ext uri="{FF2B5EF4-FFF2-40B4-BE49-F238E27FC236}">
                <a16:creationId xmlns:a16="http://schemas.microsoft.com/office/drawing/2014/main" id="{3E1B487D-9798-4048-8EE6-EEC1917AB0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5547" y="2738058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0" name="Text Placeholder 51">
            <a:extLst>
              <a:ext uri="{FF2B5EF4-FFF2-40B4-BE49-F238E27FC236}">
                <a16:creationId xmlns:a16="http://schemas.microsoft.com/office/drawing/2014/main" id="{35875AE3-A497-4B7D-AAC0-BD45E7BD99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25547" y="176781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1" name="Text Placeholder 51">
            <a:extLst>
              <a:ext uri="{FF2B5EF4-FFF2-40B4-BE49-F238E27FC236}">
                <a16:creationId xmlns:a16="http://schemas.microsoft.com/office/drawing/2014/main" id="{94CBE23D-3351-4613-8062-AE31A11D6D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25547" y="4678813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2" name="Text Placeholder 51">
            <a:extLst>
              <a:ext uri="{FF2B5EF4-FFF2-40B4-BE49-F238E27FC236}">
                <a16:creationId xmlns:a16="http://schemas.microsoft.com/office/drawing/2014/main" id="{C78D60DB-B5B4-429C-A946-D045911DC60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25547" y="3708574"/>
            <a:ext cx="781592" cy="899560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3" name="Text Placeholder 51">
            <a:extLst>
              <a:ext uri="{FF2B5EF4-FFF2-40B4-BE49-F238E27FC236}">
                <a16:creationId xmlns:a16="http://schemas.microsoft.com/office/drawing/2014/main" id="{00201B58-76F5-44B8-9F18-AAE7F46ADF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13134" y="3223178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54" name="Text Placeholder 51">
            <a:extLst>
              <a:ext uri="{FF2B5EF4-FFF2-40B4-BE49-F238E27FC236}">
                <a16:creationId xmlns:a16="http://schemas.microsoft.com/office/drawing/2014/main" id="{896BC5B6-E9B4-41A1-929F-A7F8A46199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13134" y="225293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5" name="Text Placeholder 51">
            <a:extLst>
              <a:ext uri="{FF2B5EF4-FFF2-40B4-BE49-F238E27FC236}">
                <a16:creationId xmlns:a16="http://schemas.microsoft.com/office/drawing/2014/main" id="{56706932-B417-4D7C-A50F-2F1259BF8D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13134" y="1282700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6" name="Text Placeholder 51">
            <a:extLst>
              <a:ext uri="{FF2B5EF4-FFF2-40B4-BE49-F238E27FC236}">
                <a16:creationId xmlns:a16="http://schemas.microsoft.com/office/drawing/2014/main" id="{D00ADA79-0D01-4BD3-A3C9-AD88EAE2C34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13134" y="5163656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7" name="Text Placeholder 51">
            <a:extLst>
              <a:ext uri="{FF2B5EF4-FFF2-40B4-BE49-F238E27FC236}">
                <a16:creationId xmlns:a16="http://schemas.microsoft.com/office/drawing/2014/main" id="{2D367A74-A14E-4230-89A6-50EA777251C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13134" y="4193417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8" name="Text Placeholder 51">
            <a:extLst>
              <a:ext uri="{FF2B5EF4-FFF2-40B4-BE49-F238E27FC236}">
                <a16:creationId xmlns:a16="http://schemas.microsoft.com/office/drawing/2014/main" id="{2431BDF1-9DED-43D3-8EE7-D3B290257D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75663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9" name="Text Placeholder 51">
            <a:extLst>
              <a:ext uri="{FF2B5EF4-FFF2-40B4-BE49-F238E27FC236}">
                <a16:creationId xmlns:a16="http://schemas.microsoft.com/office/drawing/2014/main" id="{E9F20E64-2B49-4B2B-BF81-B690781C26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5663" y="176781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60" name="Text Placeholder 51">
            <a:extLst>
              <a:ext uri="{FF2B5EF4-FFF2-40B4-BE49-F238E27FC236}">
                <a16:creationId xmlns:a16="http://schemas.microsoft.com/office/drawing/2014/main" id="{CAC105AB-58FC-40A4-9D74-F187AF76FB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75663" y="4678813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61" name="Text Placeholder 51">
            <a:extLst>
              <a:ext uri="{FF2B5EF4-FFF2-40B4-BE49-F238E27FC236}">
                <a16:creationId xmlns:a16="http://schemas.microsoft.com/office/drawing/2014/main" id="{A157F6D5-5E38-4EF3-BB0D-DA5A9EE5E9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75663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1" name="Text Placeholder 51">
            <a:extLst>
              <a:ext uri="{FF2B5EF4-FFF2-40B4-BE49-F238E27FC236}">
                <a16:creationId xmlns:a16="http://schemas.microsoft.com/office/drawing/2014/main" id="{D3748870-2B9F-40DD-A838-DD0766FB0CE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200489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2" name="Text Placeholder 51">
            <a:extLst>
              <a:ext uri="{FF2B5EF4-FFF2-40B4-BE49-F238E27FC236}">
                <a16:creationId xmlns:a16="http://schemas.microsoft.com/office/drawing/2014/main" id="{CE3256B3-565A-458E-8F02-7C1B8CCAB8B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200489" y="176781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3" name="Text Placeholder 51">
            <a:extLst>
              <a:ext uri="{FF2B5EF4-FFF2-40B4-BE49-F238E27FC236}">
                <a16:creationId xmlns:a16="http://schemas.microsoft.com/office/drawing/2014/main" id="{A29A9F1F-87B7-4D3C-A4BE-71BF8C43A86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200489" y="4678813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4" name="Text Placeholder 51">
            <a:extLst>
              <a:ext uri="{FF2B5EF4-FFF2-40B4-BE49-F238E27FC236}">
                <a16:creationId xmlns:a16="http://schemas.microsoft.com/office/drawing/2014/main" id="{02B2C9FA-9ABC-402A-9F1B-467A33978D4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200489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5" name="Text Placeholder 51">
            <a:extLst>
              <a:ext uri="{FF2B5EF4-FFF2-40B4-BE49-F238E27FC236}">
                <a16:creationId xmlns:a16="http://schemas.microsoft.com/office/drawing/2014/main" id="{33AA4B25-3BE1-4442-96EE-1FB88C5CDDE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863018" y="3223178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76" name="Text Placeholder 51">
            <a:extLst>
              <a:ext uri="{FF2B5EF4-FFF2-40B4-BE49-F238E27FC236}">
                <a16:creationId xmlns:a16="http://schemas.microsoft.com/office/drawing/2014/main" id="{30747E78-5426-44C4-9FD5-C9801EA2F5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863018" y="225293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7" name="Text Placeholder 51">
            <a:extLst>
              <a:ext uri="{FF2B5EF4-FFF2-40B4-BE49-F238E27FC236}">
                <a16:creationId xmlns:a16="http://schemas.microsoft.com/office/drawing/2014/main" id="{6E7BB236-1FD2-4D5E-AF7A-231A4B04F93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863018" y="1282700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8" name="Text Placeholder 51">
            <a:extLst>
              <a:ext uri="{FF2B5EF4-FFF2-40B4-BE49-F238E27FC236}">
                <a16:creationId xmlns:a16="http://schemas.microsoft.com/office/drawing/2014/main" id="{8FD41385-EB83-4DCA-A3EF-E2EC7F5E8BE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863018" y="5163656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9" name="Text Placeholder 51">
            <a:extLst>
              <a:ext uri="{FF2B5EF4-FFF2-40B4-BE49-F238E27FC236}">
                <a16:creationId xmlns:a16="http://schemas.microsoft.com/office/drawing/2014/main" id="{2BB65A87-C27E-49AE-8271-00D48D336B4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863018" y="4193417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0" name="Text Placeholder 51">
            <a:extLst>
              <a:ext uri="{FF2B5EF4-FFF2-40B4-BE49-F238E27FC236}">
                <a16:creationId xmlns:a16="http://schemas.microsoft.com/office/drawing/2014/main" id="{20564136-48FF-498A-A146-0BBB7D0ADC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838192" y="322317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81" name="Text Placeholder 51">
            <a:extLst>
              <a:ext uri="{FF2B5EF4-FFF2-40B4-BE49-F238E27FC236}">
                <a16:creationId xmlns:a16="http://schemas.microsoft.com/office/drawing/2014/main" id="{871F7983-F07C-44CC-AB33-6B6AEEA8E1D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838192" y="225293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4" name="Text Placeholder 51">
            <a:extLst>
              <a:ext uri="{FF2B5EF4-FFF2-40B4-BE49-F238E27FC236}">
                <a16:creationId xmlns:a16="http://schemas.microsoft.com/office/drawing/2014/main" id="{75800403-A1F8-4413-91BA-9E4B4B396CA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838192" y="4193417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5" name="Text Placeholder 51">
            <a:extLst>
              <a:ext uri="{FF2B5EF4-FFF2-40B4-BE49-F238E27FC236}">
                <a16:creationId xmlns:a16="http://schemas.microsoft.com/office/drawing/2014/main" id="{2E20504B-72F1-4BE3-87CE-7999611CB8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500721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8" name="Text Placeholder 51">
            <a:extLst>
              <a:ext uri="{FF2B5EF4-FFF2-40B4-BE49-F238E27FC236}">
                <a16:creationId xmlns:a16="http://schemas.microsoft.com/office/drawing/2014/main" id="{A37AC060-B50A-4689-AE8E-154A2ACD88B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00721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9" name="Text Placeholder 51">
            <a:extLst>
              <a:ext uri="{FF2B5EF4-FFF2-40B4-BE49-F238E27FC236}">
                <a16:creationId xmlns:a16="http://schemas.microsoft.com/office/drawing/2014/main" id="{468A1D60-CCC6-4D6C-BFAB-7CF3A6F15D5A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75431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2" name="Text Placeholder 51">
            <a:extLst>
              <a:ext uri="{FF2B5EF4-FFF2-40B4-BE49-F238E27FC236}">
                <a16:creationId xmlns:a16="http://schemas.microsoft.com/office/drawing/2014/main" id="{16B1BA35-BAA3-443D-B8D2-E77DF680A25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75431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3" name="Text Placeholder 51">
            <a:extLst>
              <a:ext uri="{FF2B5EF4-FFF2-40B4-BE49-F238E27FC236}">
                <a16:creationId xmlns:a16="http://schemas.microsoft.com/office/drawing/2014/main" id="{DAEC85B2-2C13-4257-A04C-35695B3D48F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537960" y="322317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94" name="Text Placeholder 51">
            <a:extLst>
              <a:ext uri="{FF2B5EF4-FFF2-40B4-BE49-F238E27FC236}">
                <a16:creationId xmlns:a16="http://schemas.microsoft.com/office/drawing/2014/main" id="{0AB2AA63-496E-4531-AE6F-12C909A315D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537960" y="225293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7" name="Text Placeholder 51">
            <a:extLst>
              <a:ext uri="{FF2B5EF4-FFF2-40B4-BE49-F238E27FC236}">
                <a16:creationId xmlns:a16="http://schemas.microsoft.com/office/drawing/2014/main" id="{92C933EE-263A-44AB-826E-A8C0B9C1858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537960" y="4193417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E0142DC0-8A45-3147-9713-74E151634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8936" y="958901"/>
            <a:ext cx="8499872" cy="2492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119140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779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Pa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7">
            <a:extLst>
              <a:ext uri="{FF2B5EF4-FFF2-40B4-BE49-F238E27FC236}">
                <a16:creationId xmlns:a16="http://schemas.microsoft.com/office/drawing/2014/main" id="{D37EC64D-EA2A-4109-ADE7-3A48293A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3366676"/>
            <a:ext cx="3852878" cy="186974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>
              <a:defRPr sz="13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25554F-59FC-41AC-A99E-E91204B055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4383" y="3746538"/>
            <a:ext cx="3850481" cy="2013222"/>
          </a:xfrm>
        </p:spPr>
        <p:txBody>
          <a:bodyPr/>
          <a:lstStyle>
            <a:lvl1pPr>
              <a:spcAft>
                <a:spcPts val="0"/>
              </a:spcAft>
              <a:defRPr sz="1050">
                <a:solidFill>
                  <a:schemeClr val="bg1"/>
                </a:solidFill>
              </a:defRPr>
            </a:lvl1pPr>
            <a:lvl2pPr>
              <a:defRPr sz="900">
                <a:solidFill>
                  <a:schemeClr val="bg1"/>
                </a:solidFill>
              </a:defRPr>
            </a:lvl2pPr>
            <a:lvl3pPr>
              <a:defRPr sz="9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Graphic 3">
            <a:extLst>
              <a:ext uri="{FF2B5EF4-FFF2-40B4-BE49-F238E27FC236}">
                <a16:creationId xmlns:a16="http://schemas.microsoft.com/office/drawing/2014/main" id="{E7ABF870-7BC5-3016-C6F0-637A371A987D}"/>
              </a:ext>
            </a:extLst>
          </p:cNvPr>
          <p:cNvSpPr/>
          <p:nvPr/>
        </p:nvSpPr>
        <p:spPr>
          <a:xfrm rot="10800000">
            <a:off x="-1" y="-2"/>
            <a:ext cx="4325594" cy="3746539"/>
          </a:xfrm>
          <a:custGeom>
            <a:avLst/>
            <a:gdLst>
              <a:gd name="connsiteX0" fmla="*/ 4752622 w 4752622"/>
              <a:gd name="connsiteY0" fmla="*/ 6398556 h 6398555"/>
              <a:gd name="connsiteX1" fmla="*/ 4752622 w 4752622"/>
              <a:gd name="connsiteY1" fmla="*/ 2999700 h 6398555"/>
              <a:gd name="connsiteX2" fmla="*/ 3270696 w 4752622"/>
              <a:gd name="connsiteY2" fmla="*/ 0 h 6398555"/>
              <a:gd name="connsiteX3" fmla="*/ 2834675 w 4752622"/>
              <a:gd name="connsiteY3" fmla="*/ 4548550 h 6398555"/>
              <a:gd name="connsiteX4" fmla="*/ 0 w 4752622"/>
              <a:gd name="connsiteY4" fmla="*/ 4561577 h 6398555"/>
              <a:gd name="connsiteX5" fmla="*/ 978383 w 4752622"/>
              <a:gd name="connsiteY5" fmla="*/ 6398556 h 6398555"/>
              <a:gd name="connsiteX6" fmla="*/ 4752622 w 4752622"/>
              <a:gd name="connsiteY6" fmla="*/ 6398556 h 6398555"/>
              <a:gd name="connsiteX0" fmla="*/ 3774239 w 3774239"/>
              <a:gd name="connsiteY0" fmla="*/ 6398556 h 6398556"/>
              <a:gd name="connsiteX1" fmla="*/ 3774239 w 3774239"/>
              <a:gd name="connsiteY1" fmla="*/ 2999700 h 6398556"/>
              <a:gd name="connsiteX2" fmla="*/ 2292313 w 3774239"/>
              <a:gd name="connsiteY2" fmla="*/ 0 h 6398556"/>
              <a:gd name="connsiteX3" fmla="*/ 1856292 w 3774239"/>
              <a:gd name="connsiteY3" fmla="*/ 4548550 h 6398556"/>
              <a:gd name="connsiteX4" fmla="*/ 0 w 3774239"/>
              <a:gd name="connsiteY4" fmla="*/ 6398556 h 6398556"/>
              <a:gd name="connsiteX5" fmla="*/ 3774239 w 3774239"/>
              <a:gd name="connsiteY5" fmla="*/ 6398556 h 6398556"/>
              <a:gd name="connsiteX0" fmla="*/ 5767458 w 5767458"/>
              <a:gd name="connsiteY0" fmla="*/ 6398556 h 6398556"/>
              <a:gd name="connsiteX1" fmla="*/ 5767458 w 5767458"/>
              <a:gd name="connsiteY1" fmla="*/ 2999700 h 6398556"/>
              <a:gd name="connsiteX2" fmla="*/ 4285532 w 5767458"/>
              <a:gd name="connsiteY2" fmla="*/ 0 h 6398556"/>
              <a:gd name="connsiteX3" fmla="*/ 0 w 5767458"/>
              <a:gd name="connsiteY3" fmla="*/ 2652017 h 6398556"/>
              <a:gd name="connsiteX4" fmla="*/ 1993219 w 5767458"/>
              <a:gd name="connsiteY4" fmla="*/ 6398556 h 6398556"/>
              <a:gd name="connsiteX5" fmla="*/ 5767458 w 5767458"/>
              <a:gd name="connsiteY5" fmla="*/ 6398556 h 6398556"/>
              <a:gd name="connsiteX0" fmla="*/ 5767458 w 5767458"/>
              <a:gd name="connsiteY0" fmla="*/ 3746539 h 3746539"/>
              <a:gd name="connsiteX1" fmla="*/ 5767458 w 5767458"/>
              <a:gd name="connsiteY1" fmla="*/ 347683 h 3746539"/>
              <a:gd name="connsiteX2" fmla="*/ 4364554 w 5767458"/>
              <a:gd name="connsiteY2" fmla="*/ 2484428 h 3746539"/>
              <a:gd name="connsiteX3" fmla="*/ 0 w 5767458"/>
              <a:gd name="connsiteY3" fmla="*/ 0 h 3746539"/>
              <a:gd name="connsiteX4" fmla="*/ 1993219 w 5767458"/>
              <a:gd name="connsiteY4" fmla="*/ 3746539 h 3746539"/>
              <a:gd name="connsiteX5" fmla="*/ 5767458 w 5767458"/>
              <a:gd name="connsiteY5" fmla="*/ 3746539 h 374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7458" h="3746539">
                <a:moveTo>
                  <a:pt x="5767458" y="3746539"/>
                </a:moveTo>
                <a:lnTo>
                  <a:pt x="5767458" y="347683"/>
                </a:lnTo>
                <a:lnTo>
                  <a:pt x="4364554" y="2484428"/>
                </a:lnTo>
                <a:lnTo>
                  <a:pt x="0" y="0"/>
                </a:lnTo>
                <a:lnTo>
                  <a:pt x="1993219" y="3746539"/>
                </a:lnTo>
                <a:lnTo>
                  <a:pt x="5767458" y="3746539"/>
                </a:lnTo>
                <a:close/>
              </a:path>
            </a:pathLst>
          </a:custGeom>
          <a:solidFill>
            <a:srgbClr val="17304B"/>
          </a:solidFill>
          <a:ln w="117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37B7D6E-D89D-0B89-7E24-67965CAF4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58261" y="5759760"/>
            <a:ext cx="1863080" cy="6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6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-Light - Dual 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05DD11B-E1C0-42E6-B416-B4E25875E2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0400" y="0"/>
            <a:ext cx="5193602" cy="6858000"/>
          </a:xfrm>
          <a:custGeom>
            <a:avLst/>
            <a:gdLst>
              <a:gd name="connsiteX0" fmla="*/ 4336035 w 6924803"/>
              <a:gd name="connsiteY0" fmla="*/ 0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4803" h="6858000">
                <a:moveTo>
                  <a:pt x="4336035" y="0"/>
                </a:moveTo>
                <a:lnTo>
                  <a:pt x="6924803" y="0"/>
                </a:lnTo>
                <a:lnTo>
                  <a:pt x="6924803" y="6858000"/>
                </a:lnTo>
                <a:lnTo>
                  <a:pt x="0" y="6858000"/>
                </a:lnTo>
                <a:lnTo>
                  <a:pt x="0" y="6857619"/>
                </a:lnTo>
                <a:lnTo>
                  <a:pt x="4968495" y="297573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5DA97E-8228-44EE-A33B-E56E16EB6EFA}"/>
              </a:ext>
            </a:extLst>
          </p:cNvPr>
          <p:cNvSpPr/>
          <p:nvPr userDrawn="1"/>
        </p:nvSpPr>
        <p:spPr>
          <a:xfrm>
            <a:off x="-2038015" y="0"/>
            <a:ext cx="1971340" cy="774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spc="75" baseline="0"/>
              <a:t>DUAL BRANDED </a:t>
            </a:r>
            <a:br>
              <a:rPr lang="en-GB" sz="1350" spc="75" baseline="0"/>
            </a:br>
            <a:r>
              <a:rPr lang="en-GB" sz="1350" spc="75" baseline="0"/>
              <a:t>COVER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6C76377-E80D-425A-BDBB-2C35A657AFA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558302" y="595622"/>
            <a:ext cx="1517627" cy="66802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900"/>
            </a:lvl1pPr>
          </a:lstStyle>
          <a:p>
            <a:r>
              <a:rPr lang="en-GB"/>
              <a:t>CLICK TO ADD CLIENT LOGO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5D4F5C-6636-49B3-80EA-849BDAAA336C}"/>
              </a:ext>
            </a:extLst>
          </p:cNvPr>
          <p:cNvSpPr/>
          <p:nvPr userDrawn="1"/>
        </p:nvSpPr>
        <p:spPr>
          <a:xfrm>
            <a:off x="-2038015" y="974725"/>
            <a:ext cx="1971340" cy="367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350" spc="75" baseline="0"/>
              <a:t>CHANGING YOUR </a:t>
            </a:r>
            <a:br>
              <a:rPr lang="en-GB" sz="1350" spc="75" baseline="0"/>
            </a:br>
            <a:r>
              <a:rPr lang="en-GB" sz="1350" spc="75" baseline="0"/>
              <a:t>COVER IMAGE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line graphic and move to the side 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triangular image and press delete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Click on the picture icon to drop in a different image.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Move the line graphic back to its original position and bring to the front using the Arrange function.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430E7E7-8530-5F00-C51F-1CB897076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1469" y="560995"/>
            <a:ext cx="1861416" cy="668028"/>
          </a:xfrm>
          <a:prstGeom prst="rect">
            <a:avLst/>
          </a:prstGeom>
        </p:spPr>
      </p:pic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B12C460A-A9FE-08C8-0A4A-1C2039DD79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4208083"/>
            <a:ext cx="3123101" cy="364760"/>
          </a:xfrm>
          <a:prstGeom prst="rect">
            <a:avLst/>
          </a:prstGeom>
        </p:spPr>
        <p:txBody>
          <a:bodyPr lIns="0" anchor="t" anchorCtr="0"/>
          <a:lstStyle>
            <a:lvl1pPr>
              <a:defRPr lang="en-GB" dirty="0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date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521ABC6-059F-82FE-6FBD-92D3F321EE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1469" y="6053139"/>
            <a:ext cx="4250531" cy="364777"/>
          </a:xfrm>
          <a:prstGeom prst="rect">
            <a:avLst/>
          </a:prstGeom>
        </p:spPr>
        <p:txBody>
          <a:bodyPr lIns="0" anchor="ctr" anchorCtr="0"/>
          <a:lstStyle>
            <a:lvl1pPr>
              <a:defRPr lang="en-GB" sz="75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Private and Confidential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F4B4E1E-CE49-BB43-2982-4CCCBB2CEE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8" y="3084228"/>
            <a:ext cx="3123101" cy="668028"/>
          </a:xfrm>
        </p:spPr>
        <p:txBody>
          <a:bodyPr vert="horz" lIns="0" tIns="45720" rIns="91440" bIns="45720" rtlCol="0" anchor="b" anchorCtr="0">
            <a:noAutofit/>
          </a:bodyPr>
          <a:lstStyle>
            <a:lvl1pPr>
              <a:lnSpc>
                <a:spcPct val="100000"/>
              </a:lnSpc>
              <a:defRPr lang="en-US" sz="2700" dirty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GB"/>
              <a:t>Click to add title</a:t>
            </a:r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83D6EAE-7D8B-3854-7E96-0F0BCE6AD669}"/>
              </a:ext>
            </a:extLst>
          </p:cNvPr>
          <p:cNvGrpSpPr/>
          <p:nvPr userDrawn="1"/>
        </p:nvGrpSpPr>
        <p:grpSpPr>
          <a:xfrm>
            <a:off x="321469" y="3962013"/>
            <a:ext cx="1613102" cy="402740"/>
            <a:chOff x="428625" y="877616"/>
            <a:chExt cx="1705239" cy="0"/>
          </a:xfrm>
        </p:grpSpPr>
        <p:cxnSp>
          <p:nvCxnSpPr>
            <p:cNvPr id="3" name="Google Shape;11;p1">
              <a:extLst>
                <a:ext uri="{FF2B5EF4-FFF2-40B4-BE49-F238E27FC236}">
                  <a16:creationId xmlns:a16="http://schemas.microsoft.com/office/drawing/2014/main" id="{67DE793E-1DD2-1C73-04B6-F6E53F8827CA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" name="Google Shape;11;p1">
              <a:extLst>
                <a:ext uri="{FF2B5EF4-FFF2-40B4-BE49-F238E27FC236}">
                  <a16:creationId xmlns:a16="http://schemas.microsoft.com/office/drawing/2014/main" id="{5046B22C-9AC9-7ECA-21FA-ECBCA3E7ED74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11;p1">
              <a:extLst>
                <a:ext uri="{FF2B5EF4-FFF2-40B4-BE49-F238E27FC236}">
                  <a16:creationId xmlns:a16="http://schemas.microsoft.com/office/drawing/2014/main" id="{4C1D91E3-580C-7CFC-8414-C6BAC5CB79A5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941910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-Dark - Lionpoint brand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F5AB-8F40-5E4B-8C2C-5B50CBCCDC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4208083"/>
            <a:ext cx="3123101" cy="364760"/>
          </a:xfrm>
          <a:prstGeom prst="rect">
            <a:avLst/>
          </a:prstGeom>
        </p:spPr>
        <p:txBody>
          <a:bodyPr lIns="0" anchor="t" anchorCtr="0"/>
          <a:lstStyle>
            <a:lvl1pPr>
              <a:defRPr lang="en-GB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date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0BF0A73-8517-4E9B-96DC-D922CBE258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1469" y="6053139"/>
            <a:ext cx="4250531" cy="364777"/>
          </a:xfrm>
          <a:prstGeom prst="rect">
            <a:avLst/>
          </a:prstGeom>
        </p:spPr>
        <p:txBody>
          <a:bodyPr lIns="0" anchor="ctr" anchorCtr="0"/>
          <a:lstStyle>
            <a:lvl1pPr>
              <a:defRPr lang="en-GB" sz="75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Private and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677E8-4C38-4355-961A-E2E06C152CB8}"/>
              </a:ext>
            </a:extLst>
          </p:cNvPr>
          <p:cNvSpPr/>
          <p:nvPr userDrawn="1"/>
        </p:nvSpPr>
        <p:spPr>
          <a:xfrm>
            <a:off x="-2038015" y="0"/>
            <a:ext cx="1971340" cy="774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350" spc="75" baseline="0"/>
              <a:t>LIONPOINT BRANDED COVER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B4B076-3821-4B99-90C4-160A4914E4D5}"/>
              </a:ext>
            </a:extLst>
          </p:cNvPr>
          <p:cNvSpPr/>
          <p:nvPr userDrawn="1"/>
        </p:nvSpPr>
        <p:spPr>
          <a:xfrm>
            <a:off x="-2038015" y="974725"/>
            <a:ext cx="1971340" cy="367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350" spc="75" baseline="0"/>
              <a:t>CHANGING YOUR </a:t>
            </a:r>
            <a:br>
              <a:rPr lang="en-GB" sz="1350" spc="75" baseline="0"/>
            </a:br>
            <a:r>
              <a:rPr lang="en-GB" sz="1350" spc="75" baseline="0"/>
              <a:t>COVER IMAGE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line graphic and move to the side 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triangular image and press delete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Click on the picture icon to drop in a different image.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Move the line graphic back to its original position and bring to the front using the Arrange function.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CC69F1-EBF6-4CAC-92FA-9D6697C591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8" y="3084228"/>
            <a:ext cx="3123101" cy="668028"/>
          </a:xfrm>
        </p:spPr>
        <p:txBody>
          <a:bodyPr vert="horz" lIns="0" tIns="45720" rIns="91440" bIns="45720" rtlCol="0" anchor="b" anchorCtr="0">
            <a:noAutofit/>
          </a:bodyPr>
          <a:lstStyle>
            <a:lvl1pPr>
              <a:lnSpc>
                <a:spcPct val="100000"/>
              </a:lnSpc>
              <a:defRPr lang="en-US" sz="2700" dirty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GB"/>
              <a:t>Click to add title</a:t>
            </a:r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F4838C5-6754-4D63-9ACA-147A690AB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02377" y="-3535"/>
            <a:ext cx="4250532" cy="6837784"/>
          </a:xfrm>
          <a:custGeom>
            <a:avLst/>
            <a:gdLst>
              <a:gd name="connsiteX0" fmla="*/ 4336035 w 6924803"/>
              <a:gd name="connsiteY0" fmla="*/ 0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1806591 w 6924803"/>
              <a:gd name="connsiteY0" fmla="*/ 273133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06591 w 6924803"/>
              <a:gd name="connsiteY6" fmla="*/ 273133 h 6858000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57643 h 7188694"/>
              <a:gd name="connsiteX1" fmla="*/ 6924803 w 6924803"/>
              <a:gd name="connsiteY1" fmla="*/ 330694 h 7188694"/>
              <a:gd name="connsiteX2" fmla="*/ 6924803 w 6924803"/>
              <a:gd name="connsiteY2" fmla="*/ 7188694 h 7188694"/>
              <a:gd name="connsiteX3" fmla="*/ 0 w 6924803"/>
              <a:gd name="connsiteY3" fmla="*/ 7188694 h 7188694"/>
              <a:gd name="connsiteX4" fmla="*/ 0 w 6924803"/>
              <a:gd name="connsiteY4" fmla="*/ 7188313 h 7188694"/>
              <a:gd name="connsiteX5" fmla="*/ 1239643 w 6924803"/>
              <a:gd name="connsiteY5" fmla="*/ 1857643 h 7188694"/>
              <a:gd name="connsiteX0" fmla="*/ 1239643 w 6924803"/>
              <a:gd name="connsiteY0" fmla="*/ 1897356 h 7228407"/>
              <a:gd name="connsiteX1" fmla="*/ 2036126 w 6924803"/>
              <a:gd name="connsiteY1" fmla="*/ 1023551 h 7228407"/>
              <a:gd name="connsiteX2" fmla="*/ 6924803 w 6924803"/>
              <a:gd name="connsiteY2" fmla="*/ 370407 h 7228407"/>
              <a:gd name="connsiteX3" fmla="*/ 6924803 w 6924803"/>
              <a:gd name="connsiteY3" fmla="*/ 7228407 h 7228407"/>
              <a:gd name="connsiteX4" fmla="*/ 0 w 6924803"/>
              <a:gd name="connsiteY4" fmla="*/ 7228407 h 7228407"/>
              <a:gd name="connsiteX5" fmla="*/ 0 w 6924803"/>
              <a:gd name="connsiteY5" fmla="*/ 7228026 h 7228407"/>
              <a:gd name="connsiteX6" fmla="*/ 1239643 w 6924803"/>
              <a:gd name="connsiteY6" fmla="*/ 1897356 h 7228407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1893785 h 7224836"/>
              <a:gd name="connsiteX1" fmla="*/ 2095502 w 6924803"/>
              <a:gd name="connsiteY1" fmla="*/ 390588 h 7224836"/>
              <a:gd name="connsiteX2" fmla="*/ 6924803 w 6924803"/>
              <a:gd name="connsiteY2" fmla="*/ 366836 h 7224836"/>
              <a:gd name="connsiteX3" fmla="*/ 6924803 w 6924803"/>
              <a:gd name="connsiteY3" fmla="*/ 7224836 h 7224836"/>
              <a:gd name="connsiteX4" fmla="*/ 0 w 6924803"/>
              <a:gd name="connsiteY4" fmla="*/ 7224836 h 7224836"/>
              <a:gd name="connsiteX5" fmla="*/ 0 w 6924803"/>
              <a:gd name="connsiteY5" fmla="*/ 7224455 h 7224836"/>
              <a:gd name="connsiteX6" fmla="*/ 1239643 w 6924803"/>
              <a:gd name="connsiteY6" fmla="*/ 1893785 h 7224836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1239643 w 6924803"/>
              <a:gd name="connsiteY6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98170 w 6924803"/>
              <a:gd name="connsiteY6" fmla="*/ 4669126 h 6862134"/>
              <a:gd name="connsiteX7" fmla="*/ 1239643 w 6924803"/>
              <a:gd name="connsiteY7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310753 w 6924803"/>
              <a:gd name="connsiteY6" fmla="*/ 2793831 h 6862134"/>
              <a:gd name="connsiteX7" fmla="*/ 1239643 w 6924803"/>
              <a:gd name="connsiteY7" fmla="*/ 1531083 h 6862134"/>
              <a:gd name="connsiteX0" fmla="*/ 1239643 w 6924803"/>
              <a:gd name="connsiteY0" fmla="*/ 1531083 h 6908248"/>
              <a:gd name="connsiteX1" fmla="*/ 2095502 w 6924803"/>
              <a:gd name="connsiteY1" fmla="*/ 27886 h 6908248"/>
              <a:gd name="connsiteX2" fmla="*/ 6924803 w 6924803"/>
              <a:gd name="connsiteY2" fmla="*/ 4134 h 6908248"/>
              <a:gd name="connsiteX3" fmla="*/ 6924803 w 6924803"/>
              <a:gd name="connsiteY3" fmla="*/ 6862134 h 6908248"/>
              <a:gd name="connsiteX4" fmla="*/ 0 w 6924803"/>
              <a:gd name="connsiteY4" fmla="*/ 6862134 h 6908248"/>
              <a:gd name="connsiteX5" fmla="*/ 2200759 w 6924803"/>
              <a:gd name="connsiteY5" fmla="*/ 6908248 h 6908248"/>
              <a:gd name="connsiteX6" fmla="*/ 4310753 w 6924803"/>
              <a:gd name="connsiteY6" fmla="*/ 2793831 h 6908248"/>
              <a:gd name="connsiteX7" fmla="*/ 1239643 w 6924803"/>
              <a:gd name="connsiteY7" fmla="*/ 1531083 h 6908248"/>
              <a:gd name="connsiteX0" fmla="*/ 1450 w 5686610"/>
              <a:gd name="connsiteY0" fmla="*/ 1531083 h 6908248"/>
              <a:gd name="connsiteX1" fmla="*/ 857309 w 5686610"/>
              <a:gd name="connsiteY1" fmla="*/ 27886 h 6908248"/>
              <a:gd name="connsiteX2" fmla="*/ 5686610 w 5686610"/>
              <a:gd name="connsiteY2" fmla="*/ 4134 h 6908248"/>
              <a:gd name="connsiteX3" fmla="*/ 5686610 w 5686610"/>
              <a:gd name="connsiteY3" fmla="*/ 6862134 h 6908248"/>
              <a:gd name="connsiteX4" fmla="*/ 962566 w 5686610"/>
              <a:gd name="connsiteY4" fmla="*/ 6908248 h 6908248"/>
              <a:gd name="connsiteX5" fmla="*/ 3072560 w 5686610"/>
              <a:gd name="connsiteY5" fmla="*/ 2793831 h 6908248"/>
              <a:gd name="connsiteX6" fmla="*/ 1450 w 5686610"/>
              <a:gd name="connsiteY6" fmla="*/ 1531083 h 6908248"/>
              <a:gd name="connsiteX0" fmla="*/ 1450 w 5686610"/>
              <a:gd name="connsiteY0" fmla="*/ 1531083 h 6862134"/>
              <a:gd name="connsiteX1" fmla="*/ 857309 w 5686610"/>
              <a:gd name="connsiteY1" fmla="*/ 27886 h 6862134"/>
              <a:gd name="connsiteX2" fmla="*/ 5686610 w 5686610"/>
              <a:gd name="connsiteY2" fmla="*/ 4134 h 6862134"/>
              <a:gd name="connsiteX3" fmla="*/ 5686610 w 5686610"/>
              <a:gd name="connsiteY3" fmla="*/ 6862134 h 6862134"/>
              <a:gd name="connsiteX4" fmla="*/ 947068 w 5686610"/>
              <a:gd name="connsiteY4" fmla="*/ 6861753 h 6862134"/>
              <a:gd name="connsiteX5" fmla="*/ 3072560 w 5686610"/>
              <a:gd name="connsiteY5" fmla="*/ 2793831 h 6862134"/>
              <a:gd name="connsiteX6" fmla="*/ 1450 w 5686610"/>
              <a:gd name="connsiteY6" fmla="*/ 1531083 h 6862134"/>
              <a:gd name="connsiteX0" fmla="*/ 1579 w 5686739"/>
              <a:gd name="connsiteY0" fmla="*/ 1544612 h 6875663"/>
              <a:gd name="connsiteX1" fmla="*/ 779946 w 5686739"/>
              <a:gd name="connsiteY1" fmla="*/ 10418 h 6875663"/>
              <a:gd name="connsiteX2" fmla="*/ 5686739 w 5686739"/>
              <a:gd name="connsiteY2" fmla="*/ 17663 h 6875663"/>
              <a:gd name="connsiteX3" fmla="*/ 5686739 w 5686739"/>
              <a:gd name="connsiteY3" fmla="*/ 6875663 h 6875663"/>
              <a:gd name="connsiteX4" fmla="*/ 947197 w 5686739"/>
              <a:gd name="connsiteY4" fmla="*/ 6875282 h 6875663"/>
              <a:gd name="connsiteX5" fmla="*/ 3072689 w 5686739"/>
              <a:gd name="connsiteY5" fmla="*/ 2807360 h 6875663"/>
              <a:gd name="connsiteX6" fmla="*/ 1579 w 5686739"/>
              <a:gd name="connsiteY6" fmla="*/ 1544612 h 6875663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3072689 w 5686739"/>
              <a:gd name="connsiteY5" fmla="*/ 2793831 h 6862134"/>
              <a:gd name="connsiteX6" fmla="*/ 1579 w 5686739"/>
              <a:gd name="connsiteY6" fmla="*/ 1531083 h 6862134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2182040 w 5686739"/>
              <a:gd name="connsiteY5" fmla="*/ 4492002 h 6862134"/>
              <a:gd name="connsiteX6" fmla="*/ 1579 w 5686739"/>
              <a:gd name="connsiteY6" fmla="*/ 1531083 h 6862134"/>
              <a:gd name="connsiteX0" fmla="*/ 5104 w 6094025"/>
              <a:gd name="connsiteY0" fmla="*/ 2288670 h 7002204"/>
              <a:gd name="connsiteX1" fmla="*/ 1187232 w 6094025"/>
              <a:gd name="connsiteY1" fmla="*/ 167956 h 7002204"/>
              <a:gd name="connsiteX2" fmla="*/ 6094025 w 6094025"/>
              <a:gd name="connsiteY2" fmla="*/ 144204 h 7002204"/>
              <a:gd name="connsiteX3" fmla="*/ 6094025 w 6094025"/>
              <a:gd name="connsiteY3" fmla="*/ 7002204 h 7002204"/>
              <a:gd name="connsiteX4" fmla="*/ 1354483 w 6094025"/>
              <a:gd name="connsiteY4" fmla="*/ 7001823 h 7002204"/>
              <a:gd name="connsiteX5" fmla="*/ 2589326 w 6094025"/>
              <a:gd name="connsiteY5" fmla="*/ 4632072 h 7002204"/>
              <a:gd name="connsiteX6" fmla="*/ 5104 w 6094025"/>
              <a:gd name="connsiteY6" fmla="*/ 2288670 h 7002204"/>
              <a:gd name="connsiteX0" fmla="*/ 1093 w 6090014"/>
              <a:gd name="connsiteY0" fmla="*/ 2146755 h 6860289"/>
              <a:gd name="connsiteX1" fmla="*/ 1183221 w 6090014"/>
              <a:gd name="connsiteY1" fmla="*/ 26041 h 6860289"/>
              <a:gd name="connsiteX2" fmla="*/ 6090014 w 6090014"/>
              <a:gd name="connsiteY2" fmla="*/ 2289 h 6860289"/>
              <a:gd name="connsiteX3" fmla="*/ 6090014 w 6090014"/>
              <a:gd name="connsiteY3" fmla="*/ 6860289 h 6860289"/>
              <a:gd name="connsiteX4" fmla="*/ 1350472 w 6090014"/>
              <a:gd name="connsiteY4" fmla="*/ 6859908 h 6860289"/>
              <a:gd name="connsiteX5" fmla="*/ 2585315 w 6090014"/>
              <a:gd name="connsiteY5" fmla="*/ 4490157 h 6860289"/>
              <a:gd name="connsiteX6" fmla="*/ 1093 w 6090014"/>
              <a:gd name="connsiteY6" fmla="*/ 2146755 h 6860289"/>
              <a:gd name="connsiteX0" fmla="*/ 5104 w 6094025"/>
              <a:gd name="connsiteY0" fmla="*/ 2268729 h 6982263"/>
              <a:gd name="connsiteX1" fmla="*/ 1187232 w 6094025"/>
              <a:gd name="connsiteY1" fmla="*/ 148015 h 6982263"/>
              <a:gd name="connsiteX2" fmla="*/ 6094025 w 6094025"/>
              <a:gd name="connsiteY2" fmla="*/ 183640 h 6982263"/>
              <a:gd name="connsiteX3" fmla="*/ 6094025 w 6094025"/>
              <a:gd name="connsiteY3" fmla="*/ 6982263 h 6982263"/>
              <a:gd name="connsiteX4" fmla="*/ 1354483 w 6094025"/>
              <a:gd name="connsiteY4" fmla="*/ 6981882 h 6982263"/>
              <a:gd name="connsiteX5" fmla="*/ 2589326 w 6094025"/>
              <a:gd name="connsiteY5" fmla="*/ 4612131 h 6982263"/>
              <a:gd name="connsiteX6" fmla="*/ 5104 w 6094025"/>
              <a:gd name="connsiteY6" fmla="*/ 2268729 h 6982263"/>
              <a:gd name="connsiteX0" fmla="*/ 2039 w 6090960"/>
              <a:gd name="connsiteY0" fmla="*/ 2268729 h 6982263"/>
              <a:gd name="connsiteX1" fmla="*/ 1184167 w 6090960"/>
              <a:gd name="connsiteY1" fmla="*/ 148015 h 6982263"/>
              <a:gd name="connsiteX2" fmla="*/ 6090960 w 6090960"/>
              <a:gd name="connsiteY2" fmla="*/ 183640 h 6982263"/>
              <a:gd name="connsiteX3" fmla="*/ 6090960 w 6090960"/>
              <a:gd name="connsiteY3" fmla="*/ 6982263 h 6982263"/>
              <a:gd name="connsiteX4" fmla="*/ 1351418 w 6090960"/>
              <a:gd name="connsiteY4" fmla="*/ 6981882 h 6982263"/>
              <a:gd name="connsiteX5" fmla="*/ 2586261 w 6090960"/>
              <a:gd name="connsiteY5" fmla="*/ 4612131 h 6982263"/>
              <a:gd name="connsiteX6" fmla="*/ 2039 w 6090960"/>
              <a:gd name="connsiteY6" fmla="*/ 2268729 h 6982263"/>
              <a:gd name="connsiteX0" fmla="*/ 2039 w 6090960"/>
              <a:gd name="connsiteY0" fmla="*/ 2120714 h 6834248"/>
              <a:gd name="connsiteX1" fmla="*/ 1184167 w 6090960"/>
              <a:gd name="connsiteY1" fmla="*/ 0 h 6834248"/>
              <a:gd name="connsiteX2" fmla="*/ 6090960 w 6090960"/>
              <a:gd name="connsiteY2" fmla="*/ 35625 h 6834248"/>
              <a:gd name="connsiteX3" fmla="*/ 6090960 w 6090960"/>
              <a:gd name="connsiteY3" fmla="*/ 6834248 h 6834248"/>
              <a:gd name="connsiteX4" fmla="*/ 1351418 w 6090960"/>
              <a:gd name="connsiteY4" fmla="*/ 6833867 h 6834248"/>
              <a:gd name="connsiteX5" fmla="*/ 2586261 w 6090960"/>
              <a:gd name="connsiteY5" fmla="*/ 4464116 h 6834248"/>
              <a:gd name="connsiteX6" fmla="*/ 2039 w 6090960"/>
              <a:gd name="connsiteY6" fmla="*/ 2120714 h 6834248"/>
              <a:gd name="connsiteX0" fmla="*/ 2039 w 6102835"/>
              <a:gd name="connsiteY0" fmla="*/ 2124250 h 6837784"/>
              <a:gd name="connsiteX1" fmla="*/ 1184167 w 6102835"/>
              <a:gd name="connsiteY1" fmla="*/ 3536 h 6837784"/>
              <a:gd name="connsiteX2" fmla="*/ 6102835 w 6102835"/>
              <a:gd name="connsiteY2" fmla="*/ 3535 h 6837784"/>
              <a:gd name="connsiteX3" fmla="*/ 6090960 w 6102835"/>
              <a:gd name="connsiteY3" fmla="*/ 6837784 h 6837784"/>
              <a:gd name="connsiteX4" fmla="*/ 1351418 w 6102835"/>
              <a:gd name="connsiteY4" fmla="*/ 6837403 h 6837784"/>
              <a:gd name="connsiteX5" fmla="*/ 2586261 w 6102835"/>
              <a:gd name="connsiteY5" fmla="*/ 4467652 h 6837784"/>
              <a:gd name="connsiteX6" fmla="*/ 2039 w 6102835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10595 w 6111391"/>
              <a:gd name="connsiteY0" fmla="*/ 2122580 h 6836114"/>
              <a:gd name="connsiteX1" fmla="*/ 622707 w 6111391"/>
              <a:gd name="connsiteY1" fmla="*/ 25617 h 6836114"/>
              <a:gd name="connsiteX2" fmla="*/ 6111391 w 6111391"/>
              <a:gd name="connsiteY2" fmla="*/ 1865 h 6836114"/>
              <a:gd name="connsiteX3" fmla="*/ 6099516 w 6111391"/>
              <a:gd name="connsiteY3" fmla="*/ 6836114 h 6836114"/>
              <a:gd name="connsiteX4" fmla="*/ 1359974 w 6111391"/>
              <a:gd name="connsiteY4" fmla="*/ 6835733 h 6836114"/>
              <a:gd name="connsiteX5" fmla="*/ 2594817 w 6111391"/>
              <a:gd name="connsiteY5" fmla="*/ 4465982 h 6836114"/>
              <a:gd name="connsiteX6" fmla="*/ 10595 w 6111391"/>
              <a:gd name="connsiteY6" fmla="*/ 2122580 h 6836114"/>
              <a:gd name="connsiteX0" fmla="*/ 2023 w 6102819"/>
              <a:gd name="connsiteY0" fmla="*/ 2122580 h 6836114"/>
              <a:gd name="connsiteX1" fmla="*/ 614135 w 6102819"/>
              <a:gd name="connsiteY1" fmla="*/ 25617 h 6836114"/>
              <a:gd name="connsiteX2" fmla="*/ 6102819 w 6102819"/>
              <a:gd name="connsiteY2" fmla="*/ 1865 h 6836114"/>
              <a:gd name="connsiteX3" fmla="*/ 6090944 w 6102819"/>
              <a:gd name="connsiteY3" fmla="*/ 6836114 h 6836114"/>
              <a:gd name="connsiteX4" fmla="*/ 1351402 w 6102819"/>
              <a:gd name="connsiteY4" fmla="*/ 6835733 h 6836114"/>
              <a:gd name="connsiteX5" fmla="*/ 2586245 w 6102819"/>
              <a:gd name="connsiteY5" fmla="*/ 4465982 h 6836114"/>
              <a:gd name="connsiteX6" fmla="*/ 2023 w 6102819"/>
              <a:gd name="connsiteY6" fmla="*/ 2122580 h 6836114"/>
              <a:gd name="connsiteX0" fmla="*/ 828 w 6101624"/>
              <a:gd name="connsiteY0" fmla="*/ 2124250 h 6837784"/>
              <a:gd name="connsiteX1" fmla="*/ 1586717 w 6101624"/>
              <a:gd name="connsiteY1" fmla="*/ 3537 h 6837784"/>
              <a:gd name="connsiteX2" fmla="*/ 6101624 w 6101624"/>
              <a:gd name="connsiteY2" fmla="*/ 3535 h 6837784"/>
              <a:gd name="connsiteX3" fmla="*/ 6089749 w 6101624"/>
              <a:gd name="connsiteY3" fmla="*/ 6837784 h 6837784"/>
              <a:gd name="connsiteX4" fmla="*/ 1350207 w 6101624"/>
              <a:gd name="connsiteY4" fmla="*/ 6837403 h 6837784"/>
              <a:gd name="connsiteX5" fmla="*/ 2585050 w 6101624"/>
              <a:gd name="connsiteY5" fmla="*/ 4467652 h 6837784"/>
              <a:gd name="connsiteX6" fmla="*/ 828 w 6101624"/>
              <a:gd name="connsiteY6" fmla="*/ 2124250 h 683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624" h="6837784">
                <a:moveTo>
                  <a:pt x="828" y="2124250"/>
                </a:moveTo>
                <a:cubicBezTo>
                  <a:pt x="-41807" y="2125303"/>
                  <a:pt x="1577544" y="-4885"/>
                  <a:pt x="1586717" y="3537"/>
                </a:cubicBezTo>
                <a:cubicBezTo>
                  <a:pt x="1592135" y="12282"/>
                  <a:pt x="6092755" y="-7720"/>
                  <a:pt x="6101624" y="3535"/>
                </a:cubicBezTo>
                <a:cubicBezTo>
                  <a:pt x="6097666" y="-10320"/>
                  <a:pt x="6093707" y="4559701"/>
                  <a:pt x="6089749" y="6837784"/>
                </a:cubicBezTo>
                <a:lnTo>
                  <a:pt x="1350207" y="6837403"/>
                </a:lnTo>
                <a:lnTo>
                  <a:pt x="2585050" y="4467652"/>
                </a:lnTo>
                <a:lnTo>
                  <a:pt x="828" y="21242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9E6C274-EE8C-53D2-4A22-646B24C92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088" y="560379"/>
            <a:ext cx="1863080" cy="6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32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ver page-Dark - Lionpoint brande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F5AB-8F40-5E4B-8C2C-5B50CBCCDC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4208083"/>
            <a:ext cx="3123101" cy="364760"/>
          </a:xfrm>
          <a:prstGeom prst="rect">
            <a:avLst/>
          </a:prstGeom>
        </p:spPr>
        <p:txBody>
          <a:bodyPr lIns="0" anchor="t" anchorCtr="0"/>
          <a:lstStyle>
            <a:lvl1pPr>
              <a:defRPr lang="en-GB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date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0BF0A73-8517-4E9B-96DC-D922CBE258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1469" y="6053139"/>
            <a:ext cx="4250531" cy="364777"/>
          </a:xfrm>
          <a:prstGeom prst="rect">
            <a:avLst/>
          </a:prstGeom>
        </p:spPr>
        <p:txBody>
          <a:bodyPr lIns="0" anchor="ctr" anchorCtr="0"/>
          <a:lstStyle>
            <a:lvl1pPr>
              <a:defRPr lang="en-GB" sz="75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Private and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677E8-4C38-4355-961A-E2E06C152CB8}"/>
              </a:ext>
            </a:extLst>
          </p:cNvPr>
          <p:cNvSpPr/>
          <p:nvPr userDrawn="1"/>
        </p:nvSpPr>
        <p:spPr>
          <a:xfrm>
            <a:off x="-2038015" y="0"/>
            <a:ext cx="1971340" cy="774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350" spc="75" baseline="0"/>
              <a:t>LIONPOINT BRANDED COVER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B4B076-3821-4B99-90C4-160A4914E4D5}"/>
              </a:ext>
            </a:extLst>
          </p:cNvPr>
          <p:cNvSpPr/>
          <p:nvPr userDrawn="1"/>
        </p:nvSpPr>
        <p:spPr>
          <a:xfrm>
            <a:off x="-2038015" y="974725"/>
            <a:ext cx="1971340" cy="367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350" spc="75" baseline="0"/>
              <a:t>CHANGING YOUR </a:t>
            </a:r>
            <a:br>
              <a:rPr lang="en-GB" sz="1350" spc="75" baseline="0"/>
            </a:br>
            <a:r>
              <a:rPr lang="en-GB" sz="1350" spc="75" baseline="0"/>
              <a:t>COVER IMAGE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line graphic and move to the side 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triangular image and press delete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Click on the picture icon to drop in a different image.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Move the line graphic back to its original position and bring to the front using the Arrange function.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CC69F1-EBF6-4CAC-92FA-9D6697C591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8" y="3084228"/>
            <a:ext cx="3123101" cy="668028"/>
          </a:xfrm>
        </p:spPr>
        <p:txBody>
          <a:bodyPr vert="horz" lIns="0" tIns="45720" rIns="91440" bIns="45720" rtlCol="0" anchor="b" anchorCtr="0">
            <a:noAutofit/>
          </a:bodyPr>
          <a:lstStyle>
            <a:lvl1pPr>
              <a:lnSpc>
                <a:spcPct val="100000"/>
              </a:lnSpc>
              <a:defRPr lang="en-US" sz="2700" dirty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GB"/>
              <a:t>Click to add title</a:t>
            </a:r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F4838C5-6754-4D63-9ACA-147A690AB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02377" y="-3535"/>
            <a:ext cx="4250532" cy="6837784"/>
          </a:xfrm>
          <a:custGeom>
            <a:avLst/>
            <a:gdLst>
              <a:gd name="connsiteX0" fmla="*/ 4336035 w 6924803"/>
              <a:gd name="connsiteY0" fmla="*/ 0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1806591 w 6924803"/>
              <a:gd name="connsiteY0" fmla="*/ 273133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06591 w 6924803"/>
              <a:gd name="connsiteY6" fmla="*/ 273133 h 6858000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57643 h 7188694"/>
              <a:gd name="connsiteX1" fmla="*/ 6924803 w 6924803"/>
              <a:gd name="connsiteY1" fmla="*/ 330694 h 7188694"/>
              <a:gd name="connsiteX2" fmla="*/ 6924803 w 6924803"/>
              <a:gd name="connsiteY2" fmla="*/ 7188694 h 7188694"/>
              <a:gd name="connsiteX3" fmla="*/ 0 w 6924803"/>
              <a:gd name="connsiteY3" fmla="*/ 7188694 h 7188694"/>
              <a:gd name="connsiteX4" fmla="*/ 0 w 6924803"/>
              <a:gd name="connsiteY4" fmla="*/ 7188313 h 7188694"/>
              <a:gd name="connsiteX5" fmla="*/ 1239643 w 6924803"/>
              <a:gd name="connsiteY5" fmla="*/ 1857643 h 7188694"/>
              <a:gd name="connsiteX0" fmla="*/ 1239643 w 6924803"/>
              <a:gd name="connsiteY0" fmla="*/ 1897356 h 7228407"/>
              <a:gd name="connsiteX1" fmla="*/ 2036126 w 6924803"/>
              <a:gd name="connsiteY1" fmla="*/ 1023551 h 7228407"/>
              <a:gd name="connsiteX2" fmla="*/ 6924803 w 6924803"/>
              <a:gd name="connsiteY2" fmla="*/ 370407 h 7228407"/>
              <a:gd name="connsiteX3" fmla="*/ 6924803 w 6924803"/>
              <a:gd name="connsiteY3" fmla="*/ 7228407 h 7228407"/>
              <a:gd name="connsiteX4" fmla="*/ 0 w 6924803"/>
              <a:gd name="connsiteY4" fmla="*/ 7228407 h 7228407"/>
              <a:gd name="connsiteX5" fmla="*/ 0 w 6924803"/>
              <a:gd name="connsiteY5" fmla="*/ 7228026 h 7228407"/>
              <a:gd name="connsiteX6" fmla="*/ 1239643 w 6924803"/>
              <a:gd name="connsiteY6" fmla="*/ 1897356 h 7228407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1893785 h 7224836"/>
              <a:gd name="connsiteX1" fmla="*/ 2095502 w 6924803"/>
              <a:gd name="connsiteY1" fmla="*/ 390588 h 7224836"/>
              <a:gd name="connsiteX2" fmla="*/ 6924803 w 6924803"/>
              <a:gd name="connsiteY2" fmla="*/ 366836 h 7224836"/>
              <a:gd name="connsiteX3" fmla="*/ 6924803 w 6924803"/>
              <a:gd name="connsiteY3" fmla="*/ 7224836 h 7224836"/>
              <a:gd name="connsiteX4" fmla="*/ 0 w 6924803"/>
              <a:gd name="connsiteY4" fmla="*/ 7224836 h 7224836"/>
              <a:gd name="connsiteX5" fmla="*/ 0 w 6924803"/>
              <a:gd name="connsiteY5" fmla="*/ 7224455 h 7224836"/>
              <a:gd name="connsiteX6" fmla="*/ 1239643 w 6924803"/>
              <a:gd name="connsiteY6" fmla="*/ 1893785 h 7224836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1239643 w 6924803"/>
              <a:gd name="connsiteY6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98170 w 6924803"/>
              <a:gd name="connsiteY6" fmla="*/ 4669126 h 6862134"/>
              <a:gd name="connsiteX7" fmla="*/ 1239643 w 6924803"/>
              <a:gd name="connsiteY7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310753 w 6924803"/>
              <a:gd name="connsiteY6" fmla="*/ 2793831 h 6862134"/>
              <a:gd name="connsiteX7" fmla="*/ 1239643 w 6924803"/>
              <a:gd name="connsiteY7" fmla="*/ 1531083 h 6862134"/>
              <a:gd name="connsiteX0" fmla="*/ 1239643 w 6924803"/>
              <a:gd name="connsiteY0" fmla="*/ 1531083 h 6908248"/>
              <a:gd name="connsiteX1" fmla="*/ 2095502 w 6924803"/>
              <a:gd name="connsiteY1" fmla="*/ 27886 h 6908248"/>
              <a:gd name="connsiteX2" fmla="*/ 6924803 w 6924803"/>
              <a:gd name="connsiteY2" fmla="*/ 4134 h 6908248"/>
              <a:gd name="connsiteX3" fmla="*/ 6924803 w 6924803"/>
              <a:gd name="connsiteY3" fmla="*/ 6862134 h 6908248"/>
              <a:gd name="connsiteX4" fmla="*/ 0 w 6924803"/>
              <a:gd name="connsiteY4" fmla="*/ 6862134 h 6908248"/>
              <a:gd name="connsiteX5" fmla="*/ 2200759 w 6924803"/>
              <a:gd name="connsiteY5" fmla="*/ 6908248 h 6908248"/>
              <a:gd name="connsiteX6" fmla="*/ 4310753 w 6924803"/>
              <a:gd name="connsiteY6" fmla="*/ 2793831 h 6908248"/>
              <a:gd name="connsiteX7" fmla="*/ 1239643 w 6924803"/>
              <a:gd name="connsiteY7" fmla="*/ 1531083 h 6908248"/>
              <a:gd name="connsiteX0" fmla="*/ 1450 w 5686610"/>
              <a:gd name="connsiteY0" fmla="*/ 1531083 h 6908248"/>
              <a:gd name="connsiteX1" fmla="*/ 857309 w 5686610"/>
              <a:gd name="connsiteY1" fmla="*/ 27886 h 6908248"/>
              <a:gd name="connsiteX2" fmla="*/ 5686610 w 5686610"/>
              <a:gd name="connsiteY2" fmla="*/ 4134 h 6908248"/>
              <a:gd name="connsiteX3" fmla="*/ 5686610 w 5686610"/>
              <a:gd name="connsiteY3" fmla="*/ 6862134 h 6908248"/>
              <a:gd name="connsiteX4" fmla="*/ 962566 w 5686610"/>
              <a:gd name="connsiteY4" fmla="*/ 6908248 h 6908248"/>
              <a:gd name="connsiteX5" fmla="*/ 3072560 w 5686610"/>
              <a:gd name="connsiteY5" fmla="*/ 2793831 h 6908248"/>
              <a:gd name="connsiteX6" fmla="*/ 1450 w 5686610"/>
              <a:gd name="connsiteY6" fmla="*/ 1531083 h 6908248"/>
              <a:gd name="connsiteX0" fmla="*/ 1450 w 5686610"/>
              <a:gd name="connsiteY0" fmla="*/ 1531083 h 6862134"/>
              <a:gd name="connsiteX1" fmla="*/ 857309 w 5686610"/>
              <a:gd name="connsiteY1" fmla="*/ 27886 h 6862134"/>
              <a:gd name="connsiteX2" fmla="*/ 5686610 w 5686610"/>
              <a:gd name="connsiteY2" fmla="*/ 4134 h 6862134"/>
              <a:gd name="connsiteX3" fmla="*/ 5686610 w 5686610"/>
              <a:gd name="connsiteY3" fmla="*/ 6862134 h 6862134"/>
              <a:gd name="connsiteX4" fmla="*/ 947068 w 5686610"/>
              <a:gd name="connsiteY4" fmla="*/ 6861753 h 6862134"/>
              <a:gd name="connsiteX5" fmla="*/ 3072560 w 5686610"/>
              <a:gd name="connsiteY5" fmla="*/ 2793831 h 6862134"/>
              <a:gd name="connsiteX6" fmla="*/ 1450 w 5686610"/>
              <a:gd name="connsiteY6" fmla="*/ 1531083 h 6862134"/>
              <a:gd name="connsiteX0" fmla="*/ 1579 w 5686739"/>
              <a:gd name="connsiteY0" fmla="*/ 1544612 h 6875663"/>
              <a:gd name="connsiteX1" fmla="*/ 779946 w 5686739"/>
              <a:gd name="connsiteY1" fmla="*/ 10418 h 6875663"/>
              <a:gd name="connsiteX2" fmla="*/ 5686739 w 5686739"/>
              <a:gd name="connsiteY2" fmla="*/ 17663 h 6875663"/>
              <a:gd name="connsiteX3" fmla="*/ 5686739 w 5686739"/>
              <a:gd name="connsiteY3" fmla="*/ 6875663 h 6875663"/>
              <a:gd name="connsiteX4" fmla="*/ 947197 w 5686739"/>
              <a:gd name="connsiteY4" fmla="*/ 6875282 h 6875663"/>
              <a:gd name="connsiteX5" fmla="*/ 3072689 w 5686739"/>
              <a:gd name="connsiteY5" fmla="*/ 2807360 h 6875663"/>
              <a:gd name="connsiteX6" fmla="*/ 1579 w 5686739"/>
              <a:gd name="connsiteY6" fmla="*/ 1544612 h 6875663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3072689 w 5686739"/>
              <a:gd name="connsiteY5" fmla="*/ 2793831 h 6862134"/>
              <a:gd name="connsiteX6" fmla="*/ 1579 w 5686739"/>
              <a:gd name="connsiteY6" fmla="*/ 1531083 h 6862134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2182040 w 5686739"/>
              <a:gd name="connsiteY5" fmla="*/ 4492002 h 6862134"/>
              <a:gd name="connsiteX6" fmla="*/ 1579 w 5686739"/>
              <a:gd name="connsiteY6" fmla="*/ 1531083 h 6862134"/>
              <a:gd name="connsiteX0" fmla="*/ 5104 w 6094025"/>
              <a:gd name="connsiteY0" fmla="*/ 2288670 h 7002204"/>
              <a:gd name="connsiteX1" fmla="*/ 1187232 w 6094025"/>
              <a:gd name="connsiteY1" fmla="*/ 167956 h 7002204"/>
              <a:gd name="connsiteX2" fmla="*/ 6094025 w 6094025"/>
              <a:gd name="connsiteY2" fmla="*/ 144204 h 7002204"/>
              <a:gd name="connsiteX3" fmla="*/ 6094025 w 6094025"/>
              <a:gd name="connsiteY3" fmla="*/ 7002204 h 7002204"/>
              <a:gd name="connsiteX4" fmla="*/ 1354483 w 6094025"/>
              <a:gd name="connsiteY4" fmla="*/ 7001823 h 7002204"/>
              <a:gd name="connsiteX5" fmla="*/ 2589326 w 6094025"/>
              <a:gd name="connsiteY5" fmla="*/ 4632072 h 7002204"/>
              <a:gd name="connsiteX6" fmla="*/ 5104 w 6094025"/>
              <a:gd name="connsiteY6" fmla="*/ 2288670 h 7002204"/>
              <a:gd name="connsiteX0" fmla="*/ 1093 w 6090014"/>
              <a:gd name="connsiteY0" fmla="*/ 2146755 h 6860289"/>
              <a:gd name="connsiteX1" fmla="*/ 1183221 w 6090014"/>
              <a:gd name="connsiteY1" fmla="*/ 26041 h 6860289"/>
              <a:gd name="connsiteX2" fmla="*/ 6090014 w 6090014"/>
              <a:gd name="connsiteY2" fmla="*/ 2289 h 6860289"/>
              <a:gd name="connsiteX3" fmla="*/ 6090014 w 6090014"/>
              <a:gd name="connsiteY3" fmla="*/ 6860289 h 6860289"/>
              <a:gd name="connsiteX4" fmla="*/ 1350472 w 6090014"/>
              <a:gd name="connsiteY4" fmla="*/ 6859908 h 6860289"/>
              <a:gd name="connsiteX5" fmla="*/ 2585315 w 6090014"/>
              <a:gd name="connsiteY5" fmla="*/ 4490157 h 6860289"/>
              <a:gd name="connsiteX6" fmla="*/ 1093 w 6090014"/>
              <a:gd name="connsiteY6" fmla="*/ 2146755 h 6860289"/>
              <a:gd name="connsiteX0" fmla="*/ 5104 w 6094025"/>
              <a:gd name="connsiteY0" fmla="*/ 2268729 h 6982263"/>
              <a:gd name="connsiteX1" fmla="*/ 1187232 w 6094025"/>
              <a:gd name="connsiteY1" fmla="*/ 148015 h 6982263"/>
              <a:gd name="connsiteX2" fmla="*/ 6094025 w 6094025"/>
              <a:gd name="connsiteY2" fmla="*/ 183640 h 6982263"/>
              <a:gd name="connsiteX3" fmla="*/ 6094025 w 6094025"/>
              <a:gd name="connsiteY3" fmla="*/ 6982263 h 6982263"/>
              <a:gd name="connsiteX4" fmla="*/ 1354483 w 6094025"/>
              <a:gd name="connsiteY4" fmla="*/ 6981882 h 6982263"/>
              <a:gd name="connsiteX5" fmla="*/ 2589326 w 6094025"/>
              <a:gd name="connsiteY5" fmla="*/ 4612131 h 6982263"/>
              <a:gd name="connsiteX6" fmla="*/ 5104 w 6094025"/>
              <a:gd name="connsiteY6" fmla="*/ 2268729 h 6982263"/>
              <a:gd name="connsiteX0" fmla="*/ 2039 w 6090960"/>
              <a:gd name="connsiteY0" fmla="*/ 2268729 h 6982263"/>
              <a:gd name="connsiteX1" fmla="*/ 1184167 w 6090960"/>
              <a:gd name="connsiteY1" fmla="*/ 148015 h 6982263"/>
              <a:gd name="connsiteX2" fmla="*/ 6090960 w 6090960"/>
              <a:gd name="connsiteY2" fmla="*/ 183640 h 6982263"/>
              <a:gd name="connsiteX3" fmla="*/ 6090960 w 6090960"/>
              <a:gd name="connsiteY3" fmla="*/ 6982263 h 6982263"/>
              <a:gd name="connsiteX4" fmla="*/ 1351418 w 6090960"/>
              <a:gd name="connsiteY4" fmla="*/ 6981882 h 6982263"/>
              <a:gd name="connsiteX5" fmla="*/ 2586261 w 6090960"/>
              <a:gd name="connsiteY5" fmla="*/ 4612131 h 6982263"/>
              <a:gd name="connsiteX6" fmla="*/ 2039 w 6090960"/>
              <a:gd name="connsiteY6" fmla="*/ 2268729 h 6982263"/>
              <a:gd name="connsiteX0" fmla="*/ 2039 w 6090960"/>
              <a:gd name="connsiteY0" fmla="*/ 2120714 h 6834248"/>
              <a:gd name="connsiteX1" fmla="*/ 1184167 w 6090960"/>
              <a:gd name="connsiteY1" fmla="*/ 0 h 6834248"/>
              <a:gd name="connsiteX2" fmla="*/ 6090960 w 6090960"/>
              <a:gd name="connsiteY2" fmla="*/ 35625 h 6834248"/>
              <a:gd name="connsiteX3" fmla="*/ 6090960 w 6090960"/>
              <a:gd name="connsiteY3" fmla="*/ 6834248 h 6834248"/>
              <a:gd name="connsiteX4" fmla="*/ 1351418 w 6090960"/>
              <a:gd name="connsiteY4" fmla="*/ 6833867 h 6834248"/>
              <a:gd name="connsiteX5" fmla="*/ 2586261 w 6090960"/>
              <a:gd name="connsiteY5" fmla="*/ 4464116 h 6834248"/>
              <a:gd name="connsiteX6" fmla="*/ 2039 w 6090960"/>
              <a:gd name="connsiteY6" fmla="*/ 2120714 h 6834248"/>
              <a:gd name="connsiteX0" fmla="*/ 2039 w 6102835"/>
              <a:gd name="connsiteY0" fmla="*/ 2124250 h 6837784"/>
              <a:gd name="connsiteX1" fmla="*/ 1184167 w 6102835"/>
              <a:gd name="connsiteY1" fmla="*/ 3536 h 6837784"/>
              <a:gd name="connsiteX2" fmla="*/ 6102835 w 6102835"/>
              <a:gd name="connsiteY2" fmla="*/ 3535 h 6837784"/>
              <a:gd name="connsiteX3" fmla="*/ 6090960 w 6102835"/>
              <a:gd name="connsiteY3" fmla="*/ 6837784 h 6837784"/>
              <a:gd name="connsiteX4" fmla="*/ 1351418 w 6102835"/>
              <a:gd name="connsiteY4" fmla="*/ 6837403 h 6837784"/>
              <a:gd name="connsiteX5" fmla="*/ 2586261 w 6102835"/>
              <a:gd name="connsiteY5" fmla="*/ 4467652 h 6837784"/>
              <a:gd name="connsiteX6" fmla="*/ 2039 w 6102835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10595 w 6111391"/>
              <a:gd name="connsiteY0" fmla="*/ 2122580 h 6836114"/>
              <a:gd name="connsiteX1" fmla="*/ 622707 w 6111391"/>
              <a:gd name="connsiteY1" fmla="*/ 25617 h 6836114"/>
              <a:gd name="connsiteX2" fmla="*/ 6111391 w 6111391"/>
              <a:gd name="connsiteY2" fmla="*/ 1865 h 6836114"/>
              <a:gd name="connsiteX3" fmla="*/ 6099516 w 6111391"/>
              <a:gd name="connsiteY3" fmla="*/ 6836114 h 6836114"/>
              <a:gd name="connsiteX4" fmla="*/ 1359974 w 6111391"/>
              <a:gd name="connsiteY4" fmla="*/ 6835733 h 6836114"/>
              <a:gd name="connsiteX5" fmla="*/ 2594817 w 6111391"/>
              <a:gd name="connsiteY5" fmla="*/ 4465982 h 6836114"/>
              <a:gd name="connsiteX6" fmla="*/ 10595 w 6111391"/>
              <a:gd name="connsiteY6" fmla="*/ 2122580 h 6836114"/>
              <a:gd name="connsiteX0" fmla="*/ 2023 w 6102819"/>
              <a:gd name="connsiteY0" fmla="*/ 2122580 h 6836114"/>
              <a:gd name="connsiteX1" fmla="*/ 614135 w 6102819"/>
              <a:gd name="connsiteY1" fmla="*/ 25617 h 6836114"/>
              <a:gd name="connsiteX2" fmla="*/ 6102819 w 6102819"/>
              <a:gd name="connsiteY2" fmla="*/ 1865 h 6836114"/>
              <a:gd name="connsiteX3" fmla="*/ 6090944 w 6102819"/>
              <a:gd name="connsiteY3" fmla="*/ 6836114 h 6836114"/>
              <a:gd name="connsiteX4" fmla="*/ 1351402 w 6102819"/>
              <a:gd name="connsiteY4" fmla="*/ 6835733 h 6836114"/>
              <a:gd name="connsiteX5" fmla="*/ 2586245 w 6102819"/>
              <a:gd name="connsiteY5" fmla="*/ 4465982 h 6836114"/>
              <a:gd name="connsiteX6" fmla="*/ 2023 w 6102819"/>
              <a:gd name="connsiteY6" fmla="*/ 2122580 h 6836114"/>
              <a:gd name="connsiteX0" fmla="*/ 828 w 6101624"/>
              <a:gd name="connsiteY0" fmla="*/ 2124250 h 6837784"/>
              <a:gd name="connsiteX1" fmla="*/ 1586717 w 6101624"/>
              <a:gd name="connsiteY1" fmla="*/ 3537 h 6837784"/>
              <a:gd name="connsiteX2" fmla="*/ 6101624 w 6101624"/>
              <a:gd name="connsiteY2" fmla="*/ 3535 h 6837784"/>
              <a:gd name="connsiteX3" fmla="*/ 6089749 w 6101624"/>
              <a:gd name="connsiteY3" fmla="*/ 6837784 h 6837784"/>
              <a:gd name="connsiteX4" fmla="*/ 1350207 w 6101624"/>
              <a:gd name="connsiteY4" fmla="*/ 6837403 h 6837784"/>
              <a:gd name="connsiteX5" fmla="*/ 2585050 w 6101624"/>
              <a:gd name="connsiteY5" fmla="*/ 4467652 h 6837784"/>
              <a:gd name="connsiteX6" fmla="*/ 828 w 6101624"/>
              <a:gd name="connsiteY6" fmla="*/ 2124250 h 6837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624" h="6837784">
                <a:moveTo>
                  <a:pt x="828" y="2124250"/>
                </a:moveTo>
                <a:cubicBezTo>
                  <a:pt x="-41807" y="2125303"/>
                  <a:pt x="1577544" y="-4885"/>
                  <a:pt x="1586717" y="3537"/>
                </a:cubicBezTo>
                <a:cubicBezTo>
                  <a:pt x="1592135" y="12282"/>
                  <a:pt x="6092755" y="-7720"/>
                  <a:pt x="6101624" y="3535"/>
                </a:cubicBezTo>
                <a:cubicBezTo>
                  <a:pt x="6097666" y="-10320"/>
                  <a:pt x="6093707" y="4559701"/>
                  <a:pt x="6089749" y="6837784"/>
                </a:cubicBezTo>
                <a:lnTo>
                  <a:pt x="1350207" y="6837403"/>
                </a:lnTo>
                <a:lnTo>
                  <a:pt x="2585050" y="4467652"/>
                </a:lnTo>
                <a:lnTo>
                  <a:pt x="828" y="21242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8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page-Dark - Lionpoint branded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c 10">
            <a:extLst>
              <a:ext uri="{FF2B5EF4-FFF2-40B4-BE49-F238E27FC236}">
                <a16:creationId xmlns:a16="http://schemas.microsoft.com/office/drawing/2014/main" id="{F78DCF92-D908-305F-B893-5AD6E565A47F}"/>
              </a:ext>
            </a:extLst>
          </p:cNvPr>
          <p:cNvSpPr/>
          <p:nvPr/>
        </p:nvSpPr>
        <p:spPr>
          <a:xfrm rot="5400000">
            <a:off x="-366183" y="306428"/>
            <a:ext cx="6905008" cy="6198139"/>
          </a:xfrm>
          <a:custGeom>
            <a:avLst/>
            <a:gdLst>
              <a:gd name="connsiteX0" fmla="*/ 5222839 w 5222839"/>
              <a:gd name="connsiteY0" fmla="*/ 4363216 h 4363216"/>
              <a:gd name="connsiteX1" fmla="*/ 0 w 5222839"/>
              <a:gd name="connsiteY1" fmla="*/ 0 h 4363216"/>
              <a:gd name="connsiteX2" fmla="*/ 0 w 5222839"/>
              <a:gd name="connsiteY2" fmla="*/ 480637 h 4363216"/>
              <a:gd name="connsiteX3" fmla="*/ 447999 w 5222839"/>
              <a:gd name="connsiteY3" fmla="*/ 1473935 h 4363216"/>
              <a:gd name="connsiteX4" fmla="*/ 0 w 5222839"/>
              <a:gd name="connsiteY4" fmla="*/ 2311915 h 4363216"/>
              <a:gd name="connsiteX5" fmla="*/ 0 w 5222839"/>
              <a:gd name="connsiteY5" fmla="*/ 4363216 h 4363216"/>
              <a:gd name="connsiteX6" fmla="*/ 5222839 w 5222839"/>
              <a:gd name="connsiteY6" fmla="*/ 4363216 h 4363216"/>
              <a:gd name="connsiteX0" fmla="*/ 5222839 w 5222839"/>
              <a:gd name="connsiteY0" fmla="*/ 4363216 h 4363216"/>
              <a:gd name="connsiteX1" fmla="*/ 0 w 5222839"/>
              <a:gd name="connsiteY1" fmla="*/ 0 h 4363216"/>
              <a:gd name="connsiteX2" fmla="*/ 0 w 5222839"/>
              <a:gd name="connsiteY2" fmla="*/ 480637 h 4363216"/>
              <a:gd name="connsiteX3" fmla="*/ 8384 w 5222839"/>
              <a:gd name="connsiteY3" fmla="*/ 1456351 h 4363216"/>
              <a:gd name="connsiteX4" fmla="*/ 0 w 5222839"/>
              <a:gd name="connsiteY4" fmla="*/ 2311915 h 4363216"/>
              <a:gd name="connsiteX5" fmla="*/ 0 w 5222839"/>
              <a:gd name="connsiteY5" fmla="*/ 4363216 h 4363216"/>
              <a:gd name="connsiteX6" fmla="*/ 5222839 w 5222839"/>
              <a:gd name="connsiteY6" fmla="*/ 4363216 h 4363216"/>
              <a:gd name="connsiteX0" fmla="*/ 5222839 w 5222839"/>
              <a:gd name="connsiteY0" fmla="*/ 4363216 h 4363216"/>
              <a:gd name="connsiteX1" fmla="*/ 2144410 w 5222839"/>
              <a:gd name="connsiteY1" fmla="*/ 1812332 h 4363216"/>
              <a:gd name="connsiteX2" fmla="*/ 0 w 5222839"/>
              <a:gd name="connsiteY2" fmla="*/ 0 h 4363216"/>
              <a:gd name="connsiteX3" fmla="*/ 0 w 5222839"/>
              <a:gd name="connsiteY3" fmla="*/ 480637 h 4363216"/>
              <a:gd name="connsiteX4" fmla="*/ 8384 w 5222839"/>
              <a:gd name="connsiteY4" fmla="*/ 1456351 h 4363216"/>
              <a:gd name="connsiteX5" fmla="*/ 0 w 5222839"/>
              <a:gd name="connsiteY5" fmla="*/ 2311915 h 4363216"/>
              <a:gd name="connsiteX6" fmla="*/ 0 w 5222839"/>
              <a:gd name="connsiteY6" fmla="*/ 4363216 h 4363216"/>
              <a:gd name="connsiteX7" fmla="*/ 5222839 w 5222839"/>
              <a:gd name="connsiteY7" fmla="*/ 4363216 h 4363216"/>
              <a:gd name="connsiteX0" fmla="*/ 5222839 w 5222839"/>
              <a:gd name="connsiteY0" fmla="*/ 4363216 h 4363216"/>
              <a:gd name="connsiteX1" fmla="*/ 2408180 w 5222839"/>
              <a:gd name="connsiteY1" fmla="*/ 1284793 h 4363216"/>
              <a:gd name="connsiteX2" fmla="*/ 0 w 5222839"/>
              <a:gd name="connsiteY2" fmla="*/ 0 h 4363216"/>
              <a:gd name="connsiteX3" fmla="*/ 0 w 5222839"/>
              <a:gd name="connsiteY3" fmla="*/ 480637 h 4363216"/>
              <a:gd name="connsiteX4" fmla="*/ 8384 w 5222839"/>
              <a:gd name="connsiteY4" fmla="*/ 1456351 h 4363216"/>
              <a:gd name="connsiteX5" fmla="*/ 0 w 5222839"/>
              <a:gd name="connsiteY5" fmla="*/ 2311915 h 4363216"/>
              <a:gd name="connsiteX6" fmla="*/ 0 w 5222839"/>
              <a:gd name="connsiteY6" fmla="*/ 4363216 h 4363216"/>
              <a:gd name="connsiteX7" fmla="*/ 5222839 w 5222839"/>
              <a:gd name="connsiteY7" fmla="*/ 4363216 h 4363216"/>
              <a:gd name="connsiteX0" fmla="*/ 5222839 w 5222839"/>
              <a:gd name="connsiteY0" fmla="*/ 4363216 h 4363216"/>
              <a:gd name="connsiteX1" fmla="*/ 2408180 w 5222839"/>
              <a:gd name="connsiteY1" fmla="*/ 1284793 h 4363216"/>
              <a:gd name="connsiteX2" fmla="*/ 0 w 5222839"/>
              <a:gd name="connsiteY2" fmla="*/ 0 h 4363216"/>
              <a:gd name="connsiteX3" fmla="*/ 0 w 5222839"/>
              <a:gd name="connsiteY3" fmla="*/ 480637 h 4363216"/>
              <a:gd name="connsiteX4" fmla="*/ 0 w 5222839"/>
              <a:gd name="connsiteY4" fmla="*/ 2311915 h 4363216"/>
              <a:gd name="connsiteX5" fmla="*/ 0 w 5222839"/>
              <a:gd name="connsiteY5" fmla="*/ 4363216 h 4363216"/>
              <a:gd name="connsiteX6" fmla="*/ 5222839 w 5222839"/>
              <a:gd name="connsiteY6" fmla="*/ 4363216 h 4363216"/>
              <a:gd name="connsiteX0" fmla="*/ 5222839 w 5222839"/>
              <a:gd name="connsiteY0" fmla="*/ 4363216 h 4363216"/>
              <a:gd name="connsiteX1" fmla="*/ 3247542 w 5222839"/>
              <a:gd name="connsiteY1" fmla="*/ 1379560 h 4363216"/>
              <a:gd name="connsiteX2" fmla="*/ 0 w 5222839"/>
              <a:gd name="connsiteY2" fmla="*/ 0 h 4363216"/>
              <a:gd name="connsiteX3" fmla="*/ 0 w 5222839"/>
              <a:gd name="connsiteY3" fmla="*/ 480637 h 4363216"/>
              <a:gd name="connsiteX4" fmla="*/ 0 w 5222839"/>
              <a:gd name="connsiteY4" fmla="*/ 2311915 h 4363216"/>
              <a:gd name="connsiteX5" fmla="*/ 0 w 5222839"/>
              <a:gd name="connsiteY5" fmla="*/ 4363216 h 4363216"/>
              <a:gd name="connsiteX6" fmla="*/ 5222839 w 5222839"/>
              <a:gd name="connsiteY6" fmla="*/ 4363216 h 4363216"/>
              <a:gd name="connsiteX0" fmla="*/ 5222839 w 5222839"/>
              <a:gd name="connsiteY0" fmla="*/ 4363216 h 4363216"/>
              <a:gd name="connsiteX1" fmla="*/ 3410000 w 5222839"/>
              <a:gd name="connsiteY1" fmla="*/ 1866931 h 4363216"/>
              <a:gd name="connsiteX2" fmla="*/ 0 w 5222839"/>
              <a:gd name="connsiteY2" fmla="*/ 0 h 4363216"/>
              <a:gd name="connsiteX3" fmla="*/ 0 w 5222839"/>
              <a:gd name="connsiteY3" fmla="*/ 480637 h 4363216"/>
              <a:gd name="connsiteX4" fmla="*/ 0 w 5222839"/>
              <a:gd name="connsiteY4" fmla="*/ 2311915 h 4363216"/>
              <a:gd name="connsiteX5" fmla="*/ 0 w 5222839"/>
              <a:gd name="connsiteY5" fmla="*/ 4363216 h 4363216"/>
              <a:gd name="connsiteX6" fmla="*/ 5222839 w 5222839"/>
              <a:gd name="connsiteY6" fmla="*/ 4363216 h 4363216"/>
              <a:gd name="connsiteX0" fmla="*/ 5222839 w 5222839"/>
              <a:gd name="connsiteY0" fmla="*/ 4363216 h 4363216"/>
              <a:gd name="connsiteX1" fmla="*/ 4332189 w 5222839"/>
              <a:gd name="connsiteY1" fmla="*/ 3145244 h 4363216"/>
              <a:gd name="connsiteX2" fmla="*/ 3410000 w 5222839"/>
              <a:gd name="connsiteY2" fmla="*/ 1866931 h 4363216"/>
              <a:gd name="connsiteX3" fmla="*/ 0 w 5222839"/>
              <a:gd name="connsiteY3" fmla="*/ 0 h 4363216"/>
              <a:gd name="connsiteX4" fmla="*/ 0 w 5222839"/>
              <a:gd name="connsiteY4" fmla="*/ 480637 h 4363216"/>
              <a:gd name="connsiteX5" fmla="*/ 0 w 5222839"/>
              <a:gd name="connsiteY5" fmla="*/ 2311915 h 4363216"/>
              <a:gd name="connsiteX6" fmla="*/ 0 w 5222839"/>
              <a:gd name="connsiteY6" fmla="*/ 4363216 h 4363216"/>
              <a:gd name="connsiteX7" fmla="*/ 5222839 w 5222839"/>
              <a:gd name="connsiteY7" fmla="*/ 4363216 h 4363216"/>
              <a:gd name="connsiteX0" fmla="*/ 5222839 w 5222839"/>
              <a:gd name="connsiteY0" fmla="*/ 4363216 h 4363216"/>
              <a:gd name="connsiteX1" fmla="*/ 4765408 w 5222839"/>
              <a:gd name="connsiteY1" fmla="*/ 2860944 h 4363216"/>
              <a:gd name="connsiteX2" fmla="*/ 3410000 w 5222839"/>
              <a:gd name="connsiteY2" fmla="*/ 1866931 h 4363216"/>
              <a:gd name="connsiteX3" fmla="*/ 0 w 5222839"/>
              <a:gd name="connsiteY3" fmla="*/ 0 h 4363216"/>
              <a:gd name="connsiteX4" fmla="*/ 0 w 5222839"/>
              <a:gd name="connsiteY4" fmla="*/ 480637 h 4363216"/>
              <a:gd name="connsiteX5" fmla="*/ 0 w 5222839"/>
              <a:gd name="connsiteY5" fmla="*/ 2311915 h 4363216"/>
              <a:gd name="connsiteX6" fmla="*/ 0 w 5222839"/>
              <a:gd name="connsiteY6" fmla="*/ 4363216 h 4363216"/>
              <a:gd name="connsiteX7" fmla="*/ 5222839 w 5222839"/>
              <a:gd name="connsiteY7" fmla="*/ 4363216 h 4363216"/>
              <a:gd name="connsiteX0" fmla="*/ 5222839 w 5222839"/>
              <a:gd name="connsiteY0" fmla="*/ 4363216 h 4363216"/>
              <a:gd name="connsiteX1" fmla="*/ 4765408 w 5222839"/>
              <a:gd name="connsiteY1" fmla="*/ 2860944 h 4363216"/>
              <a:gd name="connsiteX2" fmla="*/ 3477690 w 5222839"/>
              <a:gd name="connsiteY2" fmla="*/ 1528479 h 4363216"/>
              <a:gd name="connsiteX3" fmla="*/ 0 w 5222839"/>
              <a:gd name="connsiteY3" fmla="*/ 0 h 4363216"/>
              <a:gd name="connsiteX4" fmla="*/ 0 w 5222839"/>
              <a:gd name="connsiteY4" fmla="*/ 480637 h 4363216"/>
              <a:gd name="connsiteX5" fmla="*/ 0 w 5222839"/>
              <a:gd name="connsiteY5" fmla="*/ 2311915 h 4363216"/>
              <a:gd name="connsiteX6" fmla="*/ 0 w 5222839"/>
              <a:gd name="connsiteY6" fmla="*/ 4363216 h 4363216"/>
              <a:gd name="connsiteX7" fmla="*/ 5222839 w 5222839"/>
              <a:gd name="connsiteY7" fmla="*/ 4363216 h 4363216"/>
              <a:gd name="connsiteX0" fmla="*/ 5222839 w 5222839"/>
              <a:gd name="connsiteY0" fmla="*/ 4620440 h 4620440"/>
              <a:gd name="connsiteX1" fmla="*/ 4765408 w 5222839"/>
              <a:gd name="connsiteY1" fmla="*/ 3118168 h 4620440"/>
              <a:gd name="connsiteX2" fmla="*/ 3477690 w 5222839"/>
              <a:gd name="connsiteY2" fmla="*/ 1785703 h 4620440"/>
              <a:gd name="connsiteX3" fmla="*/ 0 w 5222839"/>
              <a:gd name="connsiteY3" fmla="*/ 0 h 4620440"/>
              <a:gd name="connsiteX4" fmla="*/ 0 w 5222839"/>
              <a:gd name="connsiteY4" fmla="*/ 737861 h 4620440"/>
              <a:gd name="connsiteX5" fmla="*/ 0 w 5222839"/>
              <a:gd name="connsiteY5" fmla="*/ 2569139 h 4620440"/>
              <a:gd name="connsiteX6" fmla="*/ 0 w 5222839"/>
              <a:gd name="connsiteY6" fmla="*/ 4620440 h 4620440"/>
              <a:gd name="connsiteX7" fmla="*/ 5222839 w 5222839"/>
              <a:gd name="connsiteY7" fmla="*/ 4620440 h 4620440"/>
              <a:gd name="connsiteX0" fmla="*/ 5222839 w 5222839"/>
              <a:gd name="connsiteY0" fmla="*/ 4620440 h 4620440"/>
              <a:gd name="connsiteX1" fmla="*/ 4765408 w 5222839"/>
              <a:gd name="connsiteY1" fmla="*/ 3118168 h 4620440"/>
              <a:gd name="connsiteX2" fmla="*/ 3477690 w 5222839"/>
              <a:gd name="connsiteY2" fmla="*/ 1785703 h 4620440"/>
              <a:gd name="connsiteX3" fmla="*/ 0 w 5222839"/>
              <a:gd name="connsiteY3" fmla="*/ 0 h 4620440"/>
              <a:gd name="connsiteX4" fmla="*/ 0 w 5222839"/>
              <a:gd name="connsiteY4" fmla="*/ 2569139 h 4620440"/>
              <a:gd name="connsiteX5" fmla="*/ 0 w 5222839"/>
              <a:gd name="connsiteY5" fmla="*/ 4620440 h 4620440"/>
              <a:gd name="connsiteX6" fmla="*/ 5222839 w 5222839"/>
              <a:gd name="connsiteY6" fmla="*/ 4620440 h 4620440"/>
              <a:gd name="connsiteX0" fmla="*/ 5222839 w 5222839"/>
              <a:gd name="connsiteY0" fmla="*/ 4620440 h 4620440"/>
              <a:gd name="connsiteX1" fmla="*/ 4765408 w 5222839"/>
              <a:gd name="connsiteY1" fmla="*/ 3118168 h 4620440"/>
              <a:gd name="connsiteX2" fmla="*/ 3477690 w 5222839"/>
              <a:gd name="connsiteY2" fmla="*/ 1785703 h 4620440"/>
              <a:gd name="connsiteX3" fmla="*/ 0 w 5222839"/>
              <a:gd name="connsiteY3" fmla="*/ 0 h 4620440"/>
              <a:gd name="connsiteX4" fmla="*/ 0 w 5222839"/>
              <a:gd name="connsiteY4" fmla="*/ 4620440 h 4620440"/>
              <a:gd name="connsiteX5" fmla="*/ 5222839 w 5222839"/>
              <a:gd name="connsiteY5" fmla="*/ 4620440 h 4620440"/>
              <a:gd name="connsiteX0" fmla="*/ 5222839 w 5222839"/>
              <a:gd name="connsiteY0" fmla="*/ 4620440 h 4620440"/>
              <a:gd name="connsiteX1" fmla="*/ 4088503 w 5222839"/>
              <a:gd name="connsiteY1" fmla="*/ 3551387 h 4620440"/>
              <a:gd name="connsiteX2" fmla="*/ 3477690 w 5222839"/>
              <a:gd name="connsiteY2" fmla="*/ 1785703 h 4620440"/>
              <a:gd name="connsiteX3" fmla="*/ 0 w 5222839"/>
              <a:gd name="connsiteY3" fmla="*/ 0 h 4620440"/>
              <a:gd name="connsiteX4" fmla="*/ 0 w 5222839"/>
              <a:gd name="connsiteY4" fmla="*/ 4620440 h 4620440"/>
              <a:gd name="connsiteX5" fmla="*/ 5222839 w 5222839"/>
              <a:gd name="connsiteY5" fmla="*/ 4620440 h 4620440"/>
              <a:gd name="connsiteX0" fmla="*/ 5222839 w 5222839"/>
              <a:gd name="connsiteY0" fmla="*/ 4620440 h 4620440"/>
              <a:gd name="connsiteX1" fmla="*/ 4088503 w 5222839"/>
              <a:gd name="connsiteY1" fmla="*/ 3551387 h 4620440"/>
              <a:gd name="connsiteX2" fmla="*/ 3843219 w 5222839"/>
              <a:gd name="connsiteY2" fmla="*/ 1650323 h 4620440"/>
              <a:gd name="connsiteX3" fmla="*/ 0 w 5222839"/>
              <a:gd name="connsiteY3" fmla="*/ 0 h 4620440"/>
              <a:gd name="connsiteX4" fmla="*/ 0 w 5222839"/>
              <a:gd name="connsiteY4" fmla="*/ 4620440 h 4620440"/>
              <a:gd name="connsiteX5" fmla="*/ 5222839 w 5222839"/>
              <a:gd name="connsiteY5" fmla="*/ 4620440 h 4620440"/>
              <a:gd name="connsiteX0" fmla="*/ 5222839 w 5222839"/>
              <a:gd name="connsiteY0" fmla="*/ 4620440 h 4620440"/>
              <a:gd name="connsiteX1" fmla="*/ 4088503 w 5222839"/>
              <a:gd name="connsiteY1" fmla="*/ 3551387 h 4620440"/>
              <a:gd name="connsiteX2" fmla="*/ 3680762 w 5222839"/>
              <a:gd name="connsiteY2" fmla="*/ 1690938 h 4620440"/>
              <a:gd name="connsiteX3" fmla="*/ 0 w 5222839"/>
              <a:gd name="connsiteY3" fmla="*/ 0 h 4620440"/>
              <a:gd name="connsiteX4" fmla="*/ 0 w 5222839"/>
              <a:gd name="connsiteY4" fmla="*/ 4620440 h 4620440"/>
              <a:gd name="connsiteX5" fmla="*/ 5222839 w 5222839"/>
              <a:gd name="connsiteY5" fmla="*/ 4620440 h 4620440"/>
              <a:gd name="connsiteX0" fmla="*/ 5222839 w 5222839"/>
              <a:gd name="connsiteY0" fmla="*/ 4620440 h 4620440"/>
              <a:gd name="connsiteX1" fmla="*/ 4088503 w 5222839"/>
              <a:gd name="connsiteY1" fmla="*/ 3551387 h 4620440"/>
              <a:gd name="connsiteX2" fmla="*/ 3680762 w 5222839"/>
              <a:gd name="connsiteY2" fmla="*/ 1690938 h 4620440"/>
              <a:gd name="connsiteX3" fmla="*/ 560114 w 5222839"/>
              <a:gd name="connsiteY3" fmla="*/ 269061 h 4620440"/>
              <a:gd name="connsiteX4" fmla="*/ 0 w 5222839"/>
              <a:gd name="connsiteY4" fmla="*/ 0 h 4620440"/>
              <a:gd name="connsiteX5" fmla="*/ 0 w 5222839"/>
              <a:gd name="connsiteY5" fmla="*/ 4620440 h 4620440"/>
              <a:gd name="connsiteX6" fmla="*/ 5222839 w 5222839"/>
              <a:gd name="connsiteY6" fmla="*/ 4620440 h 4620440"/>
              <a:gd name="connsiteX0" fmla="*/ 5222839 w 5222839"/>
              <a:gd name="connsiteY0" fmla="*/ 4374775 h 4374775"/>
              <a:gd name="connsiteX1" fmla="*/ 4088503 w 5222839"/>
              <a:gd name="connsiteY1" fmla="*/ 3305722 h 4374775"/>
              <a:gd name="connsiteX2" fmla="*/ 3680762 w 5222839"/>
              <a:gd name="connsiteY2" fmla="*/ 1445273 h 4374775"/>
              <a:gd name="connsiteX3" fmla="*/ 560114 w 5222839"/>
              <a:gd name="connsiteY3" fmla="*/ 23396 h 4374775"/>
              <a:gd name="connsiteX4" fmla="*/ 13336 w 5222839"/>
              <a:gd name="connsiteY4" fmla="*/ 0 h 4374775"/>
              <a:gd name="connsiteX5" fmla="*/ 0 w 5222839"/>
              <a:gd name="connsiteY5" fmla="*/ 4374775 h 4374775"/>
              <a:gd name="connsiteX6" fmla="*/ 5222839 w 5222839"/>
              <a:gd name="connsiteY6" fmla="*/ 4374775 h 4374775"/>
              <a:gd name="connsiteX0" fmla="*/ 5222839 w 5222839"/>
              <a:gd name="connsiteY0" fmla="*/ 4374775 h 4374775"/>
              <a:gd name="connsiteX1" fmla="*/ 4088503 w 5222839"/>
              <a:gd name="connsiteY1" fmla="*/ 3305722 h 4374775"/>
              <a:gd name="connsiteX2" fmla="*/ 3880805 w 5222839"/>
              <a:gd name="connsiteY2" fmla="*/ 1406726 h 4374775"/>
              <a:gd name="connsiteX3" fmla="*/ 560114 w 5222839"/>
              <a:gd name="connsiteY3" fmla="*/ 23396 h 4374775"/>
              <a:gd name="connsiteX4" fmla="*/ 13336 w 5222839"/>
              <a:gd name="connsiteY4" fmla="*/ 0 h 4374775"/>
              <a:gd name="connsiteX5" fmla="*/ 0 w 5222839"/>
              <a:gd name="connsiteY5" fmla="*/ 4374775 h 4374775"/>
              <a:gd name="connsiteX6" fmla="*/ 5222839 w 5222839"/>
              <a:gd name="connsiteY6" fmla="*/ 4374775 h 4374775"/>
              <a:gd name="connsiteX0" fmla="*/ 5222839 w 5222839"/>
              <a:gd name="connsiteY0" fmla="*/ 4374775 h 4374775"/>
              <a:gd name="connsiteX1" fmla="*/ 4341891 w 5222839"/>
              <a:gd name="connsiteY1" fmla="*/ 2958798 h 4374775"/>
              <a:gd name="connsiteX2" fmla="*/ 3880805 w 5222839"/>
              <a:gd name="connsiteY2" fmla="*/ 1406726 h 4374775"/>
              <a:gd name="connsiteX3" fmla="*/ 560114 w 5222839"/>
              <a:gd name="connsiteY3" fmla="*/ 23396 h 4374775"/>
              <a:gd name="connsiteX4" fmla="*/ 13336 w 5222839"/>
              <a:gd name="connsiteY4" fmla="*/ 0 h 4374775"/>
              <a:gd name="connsiteX5" fmla="*/ 0 w 5222839"/>
              <a:gd name="connsiteY5" fmla="*/ 4374775 h 4374775"/>
              <a:gd name="connsiteX6" fmla="*/ 5222839 w 5222839"/>
              <a:gd name="connsiteY6" fmla="*/ 4374775 h 4374775"/>
              <a:gd name="connsiteX0" fmla="*/ 5222839 w 5222839"/>
              <a:gd name="connsiteY0" fmla="*/ 4374775 h 4374775"/>
              <a:gd name="connsiteX1" fmla="*/ 4341891 w 5222839"/>
              <a:gd name="connsiteY1" fmla="*/ 2958798 h 4374775"/>
              <a:gd name="connsiteX2" fmla="*/ 3560738 w 5222839"/>
              <a:gd name="connsiteY2" fmla="*/ 1387453 h 4374775"/>
              <a:gd name="connsiteX3" fmla="*/ 560114 w 5222839"/>
              <a:gd name="connsiteY3" fmla="*/ 23396 h 4374775"/>
              <a:gd name="connsiteX4" fmla="*/ 13336 w 5222839"/>
              <a:gd name="connsiteY4" fmla="*/ 0 h 4374775"/>
              <a:gd name="connsiteX5" fmla="*/ 0 w 5222839"/>
              <a:gd name="connsiteY5" fmla="*/ 4374775 h 4374775"/>
              <a:gd name="connsiteX6" fmla="*/ 5222839 w 5222839"/>
              <a:gd name="connsiteY6" fmla="*/ 4374775 h 4374775"/>
              <a:gd name="connsiteX0" fmla="*/ 5222839 w 5222839"/>
              <a:gd name="connsiteY0" fmla="*/ 4374775 h 4374775"/>
              <a:gd name="connsiteX1" fmla="*/ 4181857 w 5222839"/>
              <a:gd name="connsiteY1" fmla="*/ 3344269 h 4374775"/>
              <a:gd name="connsiteX2" fmla="*/ 3560738 w 5222839"/>
              <a:gd name="connsiteY2" fmla="*/ 1387453 h 4374775"/>
              <a:gd name="connsiteX3" fmla="*/ 560114 w 5222839"/>
              <a:gd name="connsiteY3" fmla="*/ 23396 h 4374775"/>
              <a:gd name="connsiteX4" fmla="*/ 13336 w 5222839"/>
              <a:gd name="connsiteY4" fmla="*/ 0 h 4374775"/>
              <a:gd name="connsiteX5" fmla="*/ 0 w 5222839"/>
              <a:gd name="connsiteY5" fmla="*/ 4374775 h 4374775"/>
              <a:gd name="connsiteX6" fmla="*/ 5222839 w 5222839"/>
              <a:gd name="connsiteY6" fmla="*/ 4374775 h 4374775"/>
              <a:gd name="connsiteX0" fmla="*/ 5236767 w 5236767"/>
              <a:gd name="connsiteY0" fmla="*/ 4384185 h 4384185"/>
              <a:gd name="connsiteX1" fmla="*/ 4195785 w 5236767"/>
              <a:gd name="connsiteY1" fmla="*/ 3353679 h 4384185"/>
              <a:gd name="connsiteX2" fmla="*/ 3574666 w 5236767"/>
              <a:gd name="connsiteY2" fmla="*/ 1396863 h 4384185"/>
              <a:gd name="connsiteX3" fmla="*/ 574042 w 5236767"/>
              <a:gd name="connsiteY3" fmla="*/ 32806 h 4384185"/>
              <a:gd name="connsiteX4" fmla="*/ 591 w 5236767"/>
              <a:gd name="connsiteY4" fmla="*/ 0 h 4384185"/>
              <a:gd name="connsiteX5" fmla="*/ 13928 w 5236767"/>
              <a:gd name="connsiteY5" fmla="*/ 4384185 h 4384185"/>
              <a:gd name="connsiteX6" fmla="*/ 5236767 w 5236767"/>
              <a:gd name="connsiteY6" fmla="*/ 4384185 h 438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6767" h="4384185">
                <a:moveTo>
                  <a:pt x="5236767" y="4384185"/>
                </a:moveTo>
                <a:lnTo>
                  <a:pt x="4195785" y="3353679"/>
                </a:lnTo>
                <a:lnTo>
                  <a:pt x="3574666" y="1396863"/>
                </a:lnTo>
                <a:lnTo>
                  <a:pt x="574042" y="32806"/>
                </a:lnTo>
                <a:lnTo>
                  <a:pt x="591" y="0"/>
                </a:lnTo>
                <a:cubicBezTo>
                  <a:pt x="-3854" y="1458258"/>
                  <a:pt x="18373" y="2925927"/>
                  <a:pt x="13928" y="4384185"/>
                </a:cubicBezTo>
                <a:lnTo>
                  <a:pt x="5236767" y="4384185"/>
                </a:lnTo>
                <a:close/>
              </a:path>
            </a:pathLst>
          </a:custGeom>
          <a:solidFill>
            <a:schemeClr val="bg2"/>
          </a:solidFill>
          <a:ln w="129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F4838C5-6754-4D63-9ACA-147A690ABEE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81604" y="-47008"/>
            <a:ext cx="6887083" cy="6933679"/>
          </a:xfrm>
          <a:custGeom>
            <a:avLst/>
            <a:gdLst>
              <a:gd name="connsiteX0" fmla="*/ 4336035 w 6924803"/>
              <a:gd name="connsiteY0" fmla="*/ 0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4968495 w 6924803"/>
              <a:gd name="connsiteY5" fmla="*/ 2975738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1889718 w 6924803"/>
              <a:gd name="connsiteY0" fmla="*/ 11876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89718 w 6924803"/>
              <a:gd name="connsiteY6" fmla="*/ 11876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2507235 w 6924803"/>
              <a:gd name="connsiteY0" fmla="*/ 308759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2507235 w 6924803"/>
              <a:gd name="connsiteY6" fmla="*/ 308759 h 6858000"/>
              <a:gd name="connsiteX0" fmla="*/ 1806591 w 6924803"/>
              <a:gd name="connsiteY0" fmla="*/ 273133 h 6858000"/>
              <a:gd name="connsiteX1" fmla="*/ 6924803 w 6924803"/>
              <a:gd name="connsiteY1" fmla="*/ 0 h 6858000"/>
              <a:gd name="connsiteX2" fmla="*/ 6924803 w 6924803"/>
              <a:gd name="connsiteY2" fmla="*/ 6858000 h 6858000"/>
              <a:gd name="connsiteX3" fmla="*/ 0 w 6924803"/>
              <a:gd name="connsiteY3" fmla="*/ 6858000 h 6858000"/>
              <a:gd name="connsiteX4" fmla="*/ 0 w 6924803"/>
              <a:gd name="connsiteY4" fmla="*/ 6857619 h 6858000"/>
              <a:gd name="connsiteX5" fmla="*/ 1239643 w 6924803"/>
              <a:gd name="connsiteY5" fmla="*/ 1526949 h 6858000"/>
              <a:gd name="connsiteX6" fmla="*/ 1806591 w 6924803"/>
              <a:gd name="connsiteY6" fmla="*/ 273133 h 6858000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25046 h 7156097"/>
              <a:gd name="connsiteX1" fmla="*/ 6924803 w 6924803"/>
              <a:gd name="connsiteY1" fmla="*/ 298097 h 7156097"/>
              <a:gd name="connsiteX2" fmla="*/ 6924803 w 6924803"/>
              <a:gd name="connsiteY2" fmla="*/ 7156097 h 7156097"/>
              <a:gd name="connsiteX3" fmla="*/ 0 w 6924803"/>
              <a:gd name="connsiteY3" fmla="*/ 7156097 h 7156097"/>
              <a:gd name="connsiteX4" fmla="*/ 0 w 6924803"/>
              <a:gd name="connsiteY4" fmla="*/ 7155716 h 7156097"/>
              <a:gd name="connsiteX5" fmla="*/ 1239643 w 6924803"/>
              <a:gd name="connsiteY5" fmla="*/ 1825046 h 7156097"/>
              <a:gd name="connsiteX0" fmla="*/ 1239643 w 6924803"/>
              <a:gd name="connsiteY0" fmla="*/ 1857643 h 7188694"/>
              <a:gd name="connsiteX1" fmla="*/ 6924803 w 6924803"/>
              <a:gd name="connsiteY1" fmla="*/ 330694 h 7188694"/>
              <a:gd name="connsiteX2" fmla="*/ 6924803 w 6924803"/>
              <a:gd name="connsiteY2" fmla="*/ 7188694 h 7188694"/>
              <a:gd name="connsiteX3" fmla="*/ 0 w 6924803"/>
              <a:gd name="connsiteY3" fmla="*/ 7188694 h 7188694"/>
              <a:gd name="connsiteX4" fmla="*/ 0 w 6924803"/>
              <a:gd name="connsiteY4" fmla="*/ 7188313 h 7188694"/>
              <a:gd name="connsiteX5" fmla="*/ 1239643 w 6924803"/>
              <a:gd name="connsiteY5" fmla="*/ 1857643 h 7188694"/>
              <a:gd name="connsiteX0" fmla="*/ 1239643 w 6924803"/>
              <a:gd name="connsiteY0" fmla="*/ 1897356 h 7228407"/>
              <a:gd name="connsiteX1" fmla="*/ 2036126 w 6924803"/>
              <a:gd name="connsiteY1" fmla="*/ 1023551 h 7228407"/>
              <a:gd name="connsiteX2" fmla="*/ 6924803 w 6924803"/>
              <a:gd name="connsiteY2" fmla="*/ 370407 h 7228407"/>
              <a:gd name="connsiteX3" fmla="*/ 6924803 w 6924803"/>
              <a:gd name="connsiteY3" fmla="*/ 7228407 h 7228407"/>
              <a:gd name="connsiteX4" fmla="*/ 0 w 6924803"/>
              <a:gd name="connsiteY4" fmla="*/ 7228407 h 7228407"/>
              <a:gd name="connsiteX5" fmla="*/ 0 w 6924803"/>
              <a:gd name="connsiteY5" fmla="*/ 7228026 h 7228407"/>
              <a:gd name="connsiteX6" fmla="*/ 1239643 w 6924803"/>
              <a:gd name="connsiteY6" fmla="*/ 1897356 h 7228407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041049 h 7372100"/>
              <a:gd name="connsiteX1" fmla="*/ 2095502 w 6924803"/>
              <a:gd name="connsiteY1" fmla="*/ 537852 h 7372100"/>
              <a:gd name="connsiteX2" fmla="*/ 6924803 w 6924803"/>
              <a:gd name="connsiteY2" fmla="*/ 514100 h 7372100"/>
              <a:gd name="connsiteX3" fmla="*/ 6924803 w 6924803"/>
              <a:gd name="connsiteY3" fmla="*/ 7372100 h 7372100"/>
              <a:gd name="connsiteX4" fmla="*/ 0 w 6924803"/>
              <a:gd name="connsiteY4" fmla="*/ 7372100 h 7372100"/>
              <a:gd name="connsiteX5" fmla="*/ 0 w 6924803"/>
              <a:gd name="connsiteY5" fmla="*/ 7371719 h 7372100"/>
              <a:gd name="connsiteX6" fmla="*/ 1239643 w 6924803"/>
              <a:gd name="connsiteY6" fmla="*/ 2041049 h 7372100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2227417 h 7558468"/>
              <a:gd name="connsiteX1" fmla="*/ 2095502 w 6924803"/>
              <a:gd name="connsiteY1" fmla="*/ 724220 h 7558468"/>
              <a:gd name="connsiteX2" fmla="*/ 6924803 w 6924803"/>
              <a:gd name="connsiteY2" fmla="*/ 700468 h 7558468"/>
              <a:gd name="connsiteX3" fmla="*/ 6924803 w 6924803"/>
              <a:gd name="connsiteY3" fmla="*/ 7558468 h 7558468"/>
              <a:gd name="connsiteX4" fmla="*/ 0 w 6924803"/>
              <a:gd name="connsiteY4" fmla="*/ 7558468 h 7558468"/>
              <a:gd name="connsiteX5" fmla="*/ 0 w 6924803"/>
              <a:gd name="connsiteY5" fmla="*/ 7558087 h 7558468"/>
              <a:gd name="connsiteX6" fmla="*/ 1239643 w 6924803"/>
              <a:gd name="connsiteY6" fmla="*/ 2227417 h 7558468"/>
              <a:gd name="connsiteX0" fmla="*/ 1239643 w 6924803"/>
              <a:gd name="connsiteY0" fmla="*/ 1893785 h 7224836"/>
              <a:gd name="connsiteX1" fmla="*/ 2095502 w 6924803"/>
              <a:gd name="connsiteY1" fmla="*/ 390588 h 7224836"/>
              <a:gd name="connsiteX2" fmla="*/ 6924803 w 6924803"/>
              <a:gd name="connsiteY2" fmla="*/ 366836 h 7224836"/>
              <a:gd name="connsiteX3" fmla="*/ 6924803 w 6924803"/>
              <a:gd name="connsiteY3" fmla="*/ 7224836 h 7224836"/>
              <a:gd name="connsiteX4" fmla="*/ 0 w 6924803"/>
              <a:gd name="connsiteY4" fmla="*/ 7224836 h 7224836"/>
              <a:gd name="connsiteX5" fmla="*/ 0 w 6924803"/>
              <a:gd name="connsiteY5" fmla="*/ 7224455 h 7224836"/>
              <a:gd name="connsiteX6" fmla="*/ 1239643 w 6924803"/>
              <a:gd name="connsiteY6" fmla="*/ 1893785 h 7224836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1239643 w 6924803"/>
              <a:gd name="connsiteY6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98170 w 6924803"/>
              <a:gd name="connsiteY6" fmla="*/ 4669126 h 6862134"/>
              <a:gd name="connsiteX7" fmla="*/ 1239643 w 6924803"/>
              <a:gd name="connsiteY7" fmla="*/ 1531083 h 6862134"/>
              <a:gd name="connsiteX0" fmla="*/ 1239643 w 6924803"/>
              <a:gd name="connsiteY0" fmla="*/ 1531083 h 6862134"/>
              <a:gd name="connsiteX1" fmla="*/ 2095502 w 6924803"/>
              <a:gd name="connsiteY1" fmla="*/ 27886 h 6862134"/>
              <a:gd name="connsiteX2" fmla="*/ 6924803 w 6924803"/>
              <a:gd name="connsiteY2" fmla="*/ 4134 h 6862134"/>
              <a:gd name="connsiteX3" fmla="*/ 6924803 w 6924803"/>
              <a:gd name="connsiteY3" fmla="*/ 6862134 h 6862134"/>
              <a:gd name="connsiteX4" fmla="*/ 0 w 6924803"/>
              <a:gd name="connsiteY4" fmla="*/ 6862134 h 6862134"/>
              <a:gd name="connsiteX5" fmla="*/ 0 w 6924803"/>
              <a:gd name="connsiteY5" fmla="*/ 6861753 h 6862134"/>
              <a:gd name="connsiteX6" fmla="*/ 4310753 w 6924803"/>
              <a:gd name="connsiteY6" fmla="*/ 2793831 h 6862134"/>
              <a:gd name="connsiteX7" fmla="*/ 1239643 w 6924803"/>
              <a:gd name="connsiteY7" fmla="*/ 1531083 h 6862134"/>
              <a:gd name="connsiteX0" fmla="*/ 1239643 w 6924803"/>
              <a:gd name="connsiteY0" fmla="*/ 1531083 h 6908248"/>
              <a:gd name="connsiteX1" fmla="*/ 2095502 w 6924803"/>
              <a:gd name="connsiteY1" fmla="*/ 27886 h 6908248"/>
              <a:gd name="connsiteX2" fmla="*/ 6924803 w 6924803"/>
              <a:gd name="connsiteY2" fmla="*/ 4134 h 6908248"/>
              <a:gd name="connsiteX3" fmla="*/ 6924803 w 6924803"/>
              <a:gd name="connsiteY3" fmla="*/ 6862134 h 6908248"/>
              <a:gd name="connsiteX4" fmla="*/ 0 w 6924803"/>
              <a:gd name="connsiteY4" fmla="*/ 6862134 h 6908248"/>
              <a:gd name="connsiteX5" fmla="*/ 2200759 w 6924803"/>
              <a:gd name="connsiteY5" fmla="*/ 6908248 h 6908248"/>
              <a:gd name="connsiteX6" fmla="*/ 4310753 w 6924803"/>
              <a:gd name="connsiteY6" fmla="*/ 2793831 h 6908248"/>
              <a:gd name="connsiteX7" fmla="*/ 1239643 w 6924803"/>
              <a:gd name="connsiteY7" fmla="*/ 1531083 h 6908248"/>
              <a:gd name="connsiteX0" fmla="*/ 1450 w 5686610"/>
              <a:gd name="connsiteY0" fmla="*/ 1531083 h 6908248"/>
              <a:gd name="connsiteX1" fmla="*/ 857309 w 5686610"/>
              <a:gd name="connsiteY1" fmla="*/ 27886 h 6908248"/>
              <a:gd name="connsiteX2" fmla="*/ 5686610 w 5686610"/>
              <a:gd name="connsiteY2" fmla="*/ 4134 h 6908248"/>
              <a:gd name="connsiteX3" fmla="*/ 5686610 w 5686610"/>
              <a:gd name="connsiteY3" fmla="*/ 6862134 h 6908248"/>
              <a:gd name="connsiteX4" fmla="*/ 962566 w 5686610"/>
              <a:gd name="connsiteY4" fmla="*/ 6908248 h 6908248"/>
              <a:gd name="connsiteX5" fmla="*/ 3072560 w 5686610"/>
              <a:gd name="connsiteY5" fmla="*/ 2793831 h 6908248"/>
              <a:gd name="connsiteX6" fmla="*/ 1450 w 5686610"/>
              <a:gd name="connsiteY6" fmla="*/ 1531083 h 6908248"/>
              <a:gd name="connsiteX0" fmla="*/ 1450 w 5686610"/>
              <a:gd name="connsiteY0" fmla="*/ 1531083 h 6862134"/>
              <a:gd name="connsiteX1" fmla="*/ 857309 w 5686610"/>
              <a:gd name="connsiteY1" fmla="*/ 27886 h 6862134"/>
              <a:gd name="connsiteX2" fmla="*/ 5686610 w 5686610"/>
              <a:gd name="connsiteY2" fmla="*/ 4134 h 6862134"/>
              <a:gd name="connsiteX3" fmla="*/ 5686610 w 5686610"/>
              <a:gd name="connsiteY3" fmla="*/ 6862134 h 6862134"/>
              <a:gd name="connsiteX4" fmla="*/ 947068 w 5686610"/>
              <a:gd name="connsiteY4" fmla="*/ 6861753 h 6862134"/>
              <a:gd name="connsiteX5" fmla="*/ 3072560 w 5686610"/>
              <a:gd name="connsiteY5" fmla="*/ 2793831 h 6862134"/>
              <a:gd name="connsiteX6" fmla="*/ 1450 w 5686610"/>
              <a:gd name="connsiteY6" fmla="*/ 1531083 h 6862134"/>
              <a:gd name="connsiteX0" fmla="*/ 1579 w 5686739"/>
              <a:gd name="connsiteY0" fmla="*/ 1544612 h 6875663"/>
              <a:gd name="connsiteX1" fmla="*/ 779946 w 5686739"/>
              <a:gd name="connsiteY1" fmla="*/ 10418 h 6875663"/>
              <a:gd name="connsiteX2" fmla="*/ 5686739 w 5686739"/>
              <a:gd name="connsiteY2" fmla="*/ 17663 h 6875663"/>
              <a:gd name="connsiteX3" fmla="*/ 5686739 w 5686739"/>
              <a:gd name="connsiteY3" fmla="*/ 6875663 h 6875663"/>
              <a:gd name="connsiteX4" fmla="*/ 947197 w 5686739"/>
              <a:gd name="connsiteY4" fmla="*/ 6875282 h 6875663"/>
              <a:gd name="connsiteX5" fmla="*/ 3072689 w 5686739"/>
              <a:gd name="connsiteY5" fmla="*/ 2807360 h 6875663"/>
              <a:gd name="connsiteX6" fmla="*/ 1579 w 5686739"/>
              <a:gd name="connsiteY6" fmla="*/ 1544612 h 6875663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3072689 w 5686739"/>
              <a:gd name="connsiteY5" fmla="*/ 2793831 h 6862134"/>
              <a:gd name="connsiteX6" fmla="*/ 1579 w 5686739"/>
              <a:gd name="connsiteY6" fmla="*/ 1531083 h 6862134"/>
              <a:gd name="connsiteX0" fmla="*/ 1579 w 5686739"/>
              <a:gd name="connsiteY0" fmla="*/ 1531083 h 6862134"/>
              <a:gd name="connsiteX1" fmla="*/ 779946 w 5686739"/>
              <a:gd name="connsiteY1" fmla="*/ 27886 h 6862134"/>
              <a:gd name="connsiteX2" fmla="*/ 5686739 w 5686739"/>
              <a:gd name="connsiteY2" fmla="*/ 4134 h 6862134"/>
              <a:gd name="connsiteX3" fmla="*/ 5686739 w 5686739"/>
              <a:gd name="connsiteY3" fmla="*/ 6862134 h 6862134"/>
              <a:gd name="connsiteX4" fmla="*/ 947197 w 5686739"/>
              <a:gd name="connsiteY4" fmla="*/ 6861753 h 6862134"/>
              <a:gd name="connsiteX5" fmla="*/ 2182040 w 5686739"/>
              <a:gd name="connsiteY5" fmla="*/ 4492002 h 6862134"/>
              <a:gd name="connsiteX6" fmla="*/ 1579 w 5686739"/>
              <a:gd name="connsiteY6" fmla="*/ 1531083 h 6862134"/>
              <a:gd name="connsiteX0" fmla="*/ 5104 w 6094025"/>
              <a:gd name="connsiteY0" fmla="*/ 2288670 h 7002204"/>
              <a:gd name="connsiteX1" fmla="*/ 1187232 w 6094025"/>
              <a:gd name="connsiteY1" fmla="*/ 167956 h 7002204"/>
              <a:gd name="connsiteX2" fmla="*/ 6094025 w 6094025"/>
              <a:gd name="connsiteY2" fmla="*/ 144204 h 7002204"/>
              <a:gd name="connsiteX3" fmla="*/ 6094025 w 6094025"/>
              <a:gd name="connsiteY3" fmla="*/ 7002204 h 7002204"/>
              <a:gd name="connsiteX4" fmla="*/ 1354483 w 6094025"/>
              <a:gd name="connsiteY4" fmla="*/ 7001823 h 7002204"/>
              <a:gd name="connsiteX5" fmla="*/ 2589326 w 6094025"/>
              <a:gd name="connsiteY5" fmla="*/ 4632072 h 7002204"/>
              <a:gd name="connsiteX6" fmla="*/ 5104 w 6094025"/>
              <a:gd name="connsiteY6" fmla="*/ 2288670 h 7002204"/>
              <a:gd name="connsiteX0" fmla="*/ 1093 w 6090014"/>
              <a:gd name="connsiteY0" fmla="*/ 2146755 h 6860289"/>
              <a:gd name="connsiteX1" fmla="*/ 1183221 w 6090014"/>
              <a:gd name="connsiteY1" fmla="*/ 26041 h 6860289"/>
              <a:gd name="connsiteX2" fmla="*/ 6090014 w 6090014"/>
              <a:gd name="connsiteY2" fmla="*/ 2289 h 6860289"/>
              <a:gd name="connsiteX3" fmla="*/ 6090014 w 6090014"/>
              <a:gd name="connsiteY3" fmla="*/ 6860289 h 6860289"/>
              <a:gd name="connsiteX4" fmla="*/ 1350472 w 6090014"/>
              <a:gd name="connsiteY4" fmla="*/ 6859908 h 6860289"/>
              <a:gd name="connsiteX5" fmla="*/ 2585315 w 6090014"/>
              <a:gd name="connsiteY5" fmla="*/ 4490157 h 6860289"/>
              <a:gd name="connsiteX6" fmla="*/ 1093 w 6090014"/>
              <a:gd name="connsiteY6" fmla="*/ 2146755 h 6860289"/>
              <a:gd name="connsiteX0" fmla="*/ 5104 w 6094025"/>
              <a:gd name="connsiteY0" fmla="*/ 2268729 h 6982263"/>
              <a:gd name="connsiteX1" fmla="*/ 1187232 w 6094025"/>
              <a:gd name="connsiteY1" fmla="*/ 148015 h 6982263"/>
              <a:gd name="connsiteX2" fmla="*/ 6094025 w 6094025"/>
              <a:gd name="connsiteY2" fmla="*/ 183640 h 6982263"/>
              <a:gd name="connsiteX3" fmla="*/ 6094025 w 6094025"/>
              <a:gd name="connsiteY3" fmla="*/ 6982263 h 6982263"/>
              <a:gd name="connsiteX4" fmla="*/ 1354483 w 6094025"/>
              <a:gd name="connsiteY4" fmla="*/ 6981882 h 6982263"/>
              <a:gd name="connsiteX5" fmla="*/ 2589326 w 6094025"/>
              <a:gd name="connsiteY5" fmla="*/ 4612131 h 6982263"/>
              <a:gd name="connsiteX6" fmla="*/ 5104 w 6094025"/>
              <a:gd name="connsiteY6" fmla="*/ 2268729 h 6982263"/>
              <a:gd name="connsiteX0" fmla="*/ 2039 w 6090960"/>
              <a:gd name="connsiteY0" fmla="*/ 2268729 h 6982263"/>
              <a:gd name="connsiteX1" fmla="*/ 1184167 w 6090960"/>
              <a:gd name="connsiteY1" fmla="*/ 148015 h 6982263"/>
              <a:gd name="connsiteX2" fmla="*/ 6090960 w 6090960"/>
              <a:gd name="connsiteY2" fmla="*/ 183640 h 6982263"/>
              <a:gd name="connsiteX3" fmla="*/ 6090960 w 6090960"/>
              <a:gd name="connsiteY3" fmla="*/ 6982263 h 6982263"/>
              <a:gd name="connsiteX4" fmla="*/ 1351418 w 6090960"/>
              <a:gd name="connsiteY4" fmla="*/ 6981882 h 6982263"/>
              <a:gd name="connsiteX5" fmla="*/ 2586261 w 6090960"/>
              <a:gd name="connsiteY5" fmla="*/ 4612131 h 6982263"/>
              <a:gd name="connsiteX6" fmla="*/ 2039 w 6090960"/>
              <a:gd name="connsiteY6" fmla="*/ 2268729 h 6982263"/>
              <a:gd name="connsiteX0" fmla="*/ 2039 w 6090960"/>
              <a:gd name="connsiteY0" fmla="*/ 2120714 h 6834248"/>
              <a:gd name="connsiteX1" fmla="*/ 1184167 w 6090960"/>
              <a:gd name="connsiteY1" fmla="*/ 0 h 6834248"/>
              <a:gd name="connsiteX2" fmla="*/ 6090960 w 6090960"/>
              <a:gd name="connsiteY2" fmla="*/ 35625 h 6834248"/>
              <a:gd name="connsiteX3" fmla="*/ 6090960 w 6090960"/>
              <a:gd name="connsiteY3" fmla="*/ 6834248 h 6834248"/>
              <a:gd name="connsiteX4" fmla="*/ 1351418 w 6090960"/>
              <a:gd name="connsiteY4" fmla="*/ 6833867 h 6834248"/>
              <a:gd name="connsiteX5" fmla="*/ 2586261 w 6090960"/>
              <a:gd name="connsiteY5" fmla="*/ 4464116 h 6834248"/>
              <a:gd name="connsiteX6" fmla="*/ 2039 w 6090960"/>
              <a:gd name="connsiteY6" fmla="*/ 2120714 h 6834248"/>
              <a:gd name="connsiteX0" fmla="*/ 2039 w 6102835"/>
              <a:gd name="connsiteY0" fmla="*/ 2124250 h 6837784"/>
              <a:gd name="connsiteX1" fmla="*/ 1184167 w 6102835"/>
              <a:gd name="connsiteY1" fmla="*/ 3536 h 6837784"/>
              <a:gd name="connsiteX2" fmla="*/ 6102835 w 6102835"/>
              <a:gd name="connsiteY2" fmla="*/ 3535 h 6837784"/>
              <a:gd name="connsiteX3" fmla="*/ 6090960 w 6102835"/>
              <a:gd name="connsiteY3" fmla="*/ 6837784 h 6837784"/>
              <a:gd name="connsiteX4" fmla="*/ 1351418 w 6102835"/>
              <a:gd name="connsiteY4" fmla="*/ 6837403 h 6837784"/>
              <a:gd name="connsiteX5" fmla="*/ 2586261 w 6102835"/>
              <a:gd name="connsiteY5" fmla="*/ 4467652 h 6837784"/>
              <a:gd name="connsiteX6" fmla="*/ 2039 w 6102835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2004 w 6102800"/>
              <a:gd name="connsiteY0" fmla="*/ 2124250 h 6837784"/>
              <a:gd name="connsiteX1" fmla="*/ 1196007 w 6102800"/>
              <a:gd name="connsiteY1" fmla="*/ 3536 h 6837784"/>
              <a:gd name="connsiteX2" fmla="*/ 6102800 w 6102800"/>
              <a:gd name="connsiteY2" fmla="*/ 3535 h 6837784"/>
              <a:gd name="connsiteX3" fmla="*/ 6090925 w 6102800"/>
              <a:gd name="connsiteY3" fmla="*/ 6837784 h 6837784"/>
              <a:gd name="connsiteX4" fmla="*/ 1351383 w 6102800"/>
              <a:gd name="connsiteY4" fmla="*/ 6837403 h 6837784"/>
              <a:gd name="connsiteX5" fmla="*/ 2586226 w 6102800"/>
              <a:gd name="connsiteY5" fmla="*/ 4467652 h 6837784"/>
              <a:gd name="connsiteX6" fmla="*/ 2004 w 6102800"/>
              <a:gd name="connsiteY6" fmla="*/ 2124250 h 6837784"/>
              <a:gd name="connsiteX0" fmla="*/ 10595 w 6111391"/>
              <a:gd name="connsiteY0" fmla="*/ 2122580 h 6836114"/>
              <a:gd name="connsiteX1" fmla="*/ 622707 w 6111391"/>
              <a:gd name="connsiteY1" fmla="*/ 25617 h 6836114"/>
              <a:gd name="connsiteX2" fmla="*/ 6111391 w 6111391"/>
              <a:gd name="connsiteY2" fmla="*/ 1865 h 6836114"/>
              <a:gd name="connsiteX3" fmla="*/ 6099516 w 6111391"/>
              <a:gd name="connsiteY3" fmla="*/ 6836114 h 6836114"/>
              <a:gd name="connsiteX4" fmla="*/ 1359974 w 6111391"/>
              <a:gd name="connsiteY4" fmla="*/ 6835733 h 6836114"/>
              <a:gd name="connsiteX5" fmla="*/ 2594817 w 6111391"/>
              <a:gd name="connsiteY5" fmla="*/ 4465982 h 6836114"/>
              <a:gd name="connsiteX6" fmla="*/ 10595 w 6111391"/>
              <a:gd name="connsiteY6" fmla="*/ 2122580 h 6836114"/>
              <a:gd name="connsiteX0" fmla="*/ 2023 w 6102819"/>
              <a:gd name="connsiteY0" fmla="*/ 2122580 h 6836114"/>
              <a:gd name="connsiteX1" fmla="*/ 614135 w 6102819"/>
              <a:gd name="connsiteY1" fmla="*/ 25617 h 6836114"/>
              <a:gd name="connsiteX2" fmla="*/ 6102819 w 6102819"/>
              <a:gd name="connsiteY2" fmla="*/ 1865 h 6836114"/>
              <a:gd name="connsiteX3" fmla="*/ 6090944 w 6102819"/>
              <a:gd name="connsiteY3" fmla="*/ 6836114 h 6836114"/>
              <a:gd name="connsiteX4" fmla="*/ 1351402 w 6102819"/>
              <a:gd name="connsiteY4" fmla="*/ 6835733 h 6836114"/>
              <a:gd name="connsiteX5" fmla="*/ 2586245 w 6102819"/>
              <a:gd name="connsiteY5" fmla="*/ 4465982 h 6836114"/>
              <a:gd name="connsiteX6" fmla="*/ 2023 w 6102819"/>
              <a:gd name="connsiteY6" fmla="*/ 2122580 h 6836114"/>
              <a:gd name="connsiteX0" fmla="*/ 828 w 6101624"/>
              <a:gd name="connsiteY0" fmla="*/ 2124250 h 6837784"/>
              <a:gd name="connsiteX1" fmla="*/ 1586717 w 6101624"/>
              <a:gd name="connsiteY1" fmla="*/ 3537 h 6837784"/>
              <a:gd name="connsiteX2" fmla="*/ 6101624 w 6101624"/>
              <a:gd name="connsiteY2" fmla="*/ 3535 h 6837784"/>
              <a:gd name="connsiteX3" fmla="*/ 6089749 w 6101624"/>
              <a:gd name="connsiteY3" fmla="*/ 6837784 h 6837784"/>
              <a:gd name="connsiteX4" fmla="*/ 1350207 w 6101624"/>
              <a:gd name="connsiteY4" fmla="*/ 6837403 h 6837784"/>
              <a:gd name="connsiteX5" fmla="*/ 2585050 w 6101624"/>
              <a:gd name="connsiteY5" fmla="*/ 4467652 h 6837784"/>
              <a:gd name="connsiteX6" fmla="*/ 828 w 6101624"/>
              <a:gd name="connsiteY6" fmla="*/ 2124250 h 6837784"/>
              <a:gd name="connsiteX0" fmla="*/ 828 w 6101624"/>
              <a:gd name="connsiteY0" fmla="*/ 2124250 h 6837784"/>
              <a:gd name="connsiteX1" fmla="*/ 1586717 w 6101624"/>
              <a:gd name="connsiteY1" fmla="*/ 3537 h 6837784"/>
              <a:gd name="connsiteX2" fmla="*/ 6101624 w 6101624"/>
              <a:gd name="connsiteY2" fmla="*/ 3535 h 6837784"/>
              <a:gd name="connsiteX3" fmla="*/ 6089749 w 6101624"/>
              <a:gd name="connsiteY3" fmla="*/ 6837784 h 6837784"/>
              <a:gd name="connsiteX4" fmla="*/ 6062883 w 6101624"/>
              <a:gd name="connsiteY4" fmla="*/ 6837403 h 6837784"/>
              <a:gd name="connsiteX5" fmla="*/ 2585050 w 6101624"/>
              <a:gd name="connsiteY5" fmla="*/ 4467652 h 6837784"/>
              <a:gd name="connsiteX6" fmla="*/ 828 w 6101624"/>
              <a:gd name="connsiteY6" fmla="*/ 2124250 h 6837784"/>
              <a:gd name="connsiteX0" fmla="*/ 828 w 6101624"/>
              <a:gd name="connsiteY0" fmla="*/ 2124250 h 6872572"/>
              <a:gd name="connsiteX1" fmla="*/ 1586717 w 6101624"/>
              <a:gd name="connsiteY1" fmla="*/ 3537 h 6872572"/>
              <a:gd name="connsiteX2" fmla="*/ 6101624 w 6101624"/>
              <a:gd name="connsiteY2" fmla="*/ 3535 h 6872572"/>
              <a:gd name="connsiteX3" fmla="*/ 6089749 w 6101624"/>
              <a:gd name="connsiteY3" fmla="*/ 6837784 h 6872572"/>
              <a:gd name="connsiteX4" fmla="*/ 4955052 w 6101624"/>
              <a:gd name="connsiteY4" fmla="*/ 6872572 h 6872572"/>
              <a:gd name="connsiteX5" fmla="*/ 2585050 w 6101624"/>
              <a:gd name="connsiteY5" fmla="*/ 4467652 h 6872572"/>
              <a:gd name="connsiteX6" fmla="*/ 828 w 6101624"/>
              <a:gd name="connsiteY6" fmla="*/ 2124250 h 6872572"/>
              <a:gd name="connsiteX0" fmla="*/ 828 w 6101624"/>
              <a:gd name="connsiteY0" fmla="*/ 2124250 h 6872572"/>
              <a:gd name="connsiteX1" fmla="*/ 1586717 w 6101624"/>
              <a:gd name="connsiteY1" fmla="*/ 3537 h 6872572"/>
              <a:gd name="connsiteX2" fmla="*/ 6101624 w 6101624"/>
              <a:gd name="connsiteY2" fmla="*/ 3535 h 6872572"/>
              <a:gd name="connsiteX3" fmla="*/ 6089749 w 6101624"/>
              <a:gd name="connsiteY3" fmla="*/ 6837784 h 6872572"/>
              <a:gd name="connsiteX4" fmla="*/ 4955052 w 6101624"/>
              <a:gd name="connsiteY4" fmla="*/ 6872572 h 6872572"/>
              <a:gd name="connsiteX5" fmla="*/ 828 w 6101624"/>
              <a:gd name="connsiteY5" fmla="*/ 2124250 h 6872572"/>
              <a:gd name="connsiteX0" fmla="*/ 828 w 6101624"/>
              <a:gd name="connsiteY0" fmla="*/ 2124250 h 6872953"/>
              <a:gd name="connsiteX1" fmla="*/ 1586717 w 6101624"/>
              <a:gd name="connsiteY1" fmla="*/ 3537 h 6872953"/>
              <a:gd name="connsiteX2" fmla="*/ 6101624 w 6101624"/>
              <a:gd name="connsiteY2" fmla="*/ 3535 h 6872953"/>
              <a:gd name="connsiteX3" fmla="*/ 6089749 w 6101624"/>
              <a:gd name="connsiteY3" fmla="*/ 6872953 h 6872953"/>
              <a:gd name="connsiteX4" fmla="*/ 4955052 w 6101624"/>
              <a:gd name="connsiteY4" fmla="*/ 6872572 h 6872953"/>
              <a:gd name="connsiteX5" fmla="*/ 828 w 6101624"/>
              <a:gd name="connsiteY5" fmla="*/ 2124250 h 6872953"/>
              <a:gd name="connsiteX0" fmla="*/ 653 w 6541064"/>
              <a:gd name="connsiteY0" fmla="*/ 2686958 h 6872953"/>
              <a:gd name="connsiteX1" fmla="*/ 2026157 w 6541064"/>
              <a:gd name="connsiteY1" fmla="*/ 3537 h 6872953"/>
              <a:gd name="connsiteX2" fmla="*/ 6541064 w 6541064"/>
              <a:gd name="connsiteY2" fmla="*/ 3535 h 6872953"/>
              <a:gd name="connsiteX3" fmla="*/ 6529189 w 6541064"/>
              <a:gd name="connsiteY3" fmla="*/ 6872953 h 6872953"/>
              <a:gd name="connsiteX4" fmla="*/ 5394492 w 6541064"/>
              <a:gd name="connsiteY4" fmla="*/ 6872572 h 6872953"/>
              <a:gd name="connsiteX5" fmla="*/ 653 w 6541064"/>
              <a:gd name="connsiteY5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5393839 w 6540411"/>
              <a:gd name="connsiteY4" fmla="*/ 6872572 h 6872953"/>
              <a:gd name="connsiteX5" fmla="*/ 0 w 6540411"/>
              <a:gd name="connsiteY5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4690455 w 6540411"/>
              <a:gd name="connsiteY4" fmla="*/ 6854987 h 6872953"/>
              <a:gd name="connsiteX5" fmla="*/ 0 w 6540411"/>
              <a:gd name="connsiteY5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4690455 w 6540411"/>
              <a:gd name="connsiteY4" fmla="*/ 6854987 h 6872953"/>
              <a:gd name="connsiteX5" fmla="*/ 0 w 6540411"/>
              <a:gd name="connsiteY5" fmla="*/ 2686958 h 6872953"/>
              <a:gd name="connsiteX0" fmla="*/ 0 w 6540411"/>
              <a:gd name="connsiteY0" fmla="*/ 2686958 h 6890156"/>
              <a:gd name="connsiteX1" fmla="*/ 2025504 w 6540411"/>
              <a:gd name="connsiteY1" fmla="*/ 3537 h 6890156"/>
              <a:gd name="connsiteX2" fmla="*/ 6540411 w 6540411"/>
              <a:gd name="connsiteY2" fmla="*/ 3535 h 6890156"/>
              <a:gd name="connsiteX3" fmla="*/ 6528536 w 6540411"/>
              <a:gd name="connsiteY3" fmla="*/ 6872953 h 6890156"/>
              <a:gd name="connsiteX4" fmla="*/ 4760793 w 6540411"/>
              <a:gd name="connsiteY4" fmla="*/ 6890156 h 6890156"/>
              <a:gd name="connsiteX5" fmla="*/ 0 w 6540411"/>
              <a:gd name="connsiteY5" fmla="*/ 2686958 h 6890156"/>
              <a:gd name="connsiteX0" fmla="*/ 0 w 6540411"/>
              <a:gd name="connsiteY0" fmla="*/ 2686958 h 6890156"/>
              <a:gd name="connsiteX1" fmla="*/ 2025504 w 6540411"/>
              <a:gd name="connsiteY1" fmla="*/ 3537 h 6890156"/>
              <a:gd name="connsiteX2" fmla="*/ 6540411 w 6540411"/>
              <a:gd name="connsiteY2" fmla="*/ 3535 h 6890156"/>
              <a:gd name="connsiteX3" fmla="*/ 6528536 w 6540411"/>
              <a:gd name="connsiteY3" fmla="*/ 6872953 h 6890156"/>
              <a:gd name="connsiteX4" fmla="*/ 4760793 w 6540411"/>
              <a:gd name="connsiteY4" fmla="*/ 6890156 h 6890156"/>
              <a:gd name="connsiteX5" fmla="*/ 0 w 6540411"/>
              <a:gd name="connsiteY5" fmla="*/ 2686958 h 6890156"/>
              <a:gd name="connsiteX0" fmla="*/ 0 w 6540411"/>
              <a:gd name="connsiteY0" fmla="*/ 2686958 h 6890156"/>
              <a:gd name="connsiteX1" fmla="*/ 2025504 w 6540411"/>
              <a:gd name="connsiteY1" fmla="*/ 3537 h 6890156"/>
              <a:gd name="connsiteX2" fmla="*/ 6540411 w 6540411"/>
              <a:gd name="connsiteY2" fmla="*/ 3535 h 6890156"/>
              <a:gd name="connsiteX3" fmla="*/ 6528536 w 6540411"/>
              <a:gd name="connsiteY3" fmla="*/ 6872953 h 6890156"/>
              <a:gd name="connsiteX4" fmla="*/ 4760793 w 6540411"/>
              <a:gd name="connsiteY4" fmla="*/ 6890156 h 6890156"/>
              <a:gd name="connsiteX5" fmla="*/ 3515701 w 6540411"/>
              <a:gd name="connsiteY5" fmla="*/ 5841626 h 6890156"/>
              <a:gd name="connsiteX6" fmla="*/ 0 w 6540411"/>
              <a:gd name="connsiteY6" fmla="*/ 2686958 h 6890156"/>
              <a:gd name="connsiteX0" fmla="*/ 0 w 6540411"/>
              <a:gd name="connsiteY0" fmla="*/ 2686958 h 6890156"/>
              <a:gd name="connsiteX1" fmla="*/ 2025504 w 6540411"/>
              <a:gd name="connsiteY1" fmla="*/ 3537 h 6890156"/>
              <a:gd name="connsiteX2" fmla="*/ 6540411 w 6540411"/>
              <a:gd name="connsiteY2" fmla="*/ 3535 h 6890156"/>
              <a:gd name="connsiteX3" fmla="*/ 6528536 w 6540411"/>
              <a:gd name="connsiteY3" fmla="*/ 6872953 h 6890156"/>
              <a:gd name="connsiteX4" fmla="*/ 4760793 w 6540411"/>
              <a:gd name="connsiteY4" fmla="*/ 6890156 h 6890156"/>
              <a:gd name="connsiteX5" fmla="*/ 3515701 w 6540411"/>
              <a:gd name="connsiteY5" fmla="*/ 5841626 h 6890156"/>
              <a:gd name="connsiteX6" fmla="*/ 0 w 6540411"/>
              <a:gd name="connsiteY6" fmla="*/ 2686958 h 6890156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494700 w 6540411"/>
              <a:gd name="connsiteY4" fmla="*/ 6872572 h 6872953"/>
              <a:gd name="connsiteX5" fmla="*/ 3515701 w 6540411"/>
              <a:gd name="connsiteY5" fmla="*/ 5841626 h 6872953"/>
              <a:gd name="connsiteX6" fmla="*/ 0 w 6540411"/>
              <a:gd name="connsiteY6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3515701 w 6540411"/>
              <a:gd name="connsiteY5" fmla="*/ 5841626 h 6872953"/>
              <a:gd name="connsiteX6" fmla="*/ 0 w 6540411"/>
              <a:gd name="connsiteY6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3515701 w 6540411"/>
              <a:gd name="connsiteY5" fmla="*/ 5841626 h 6872953"/>
              <a:gd name="connsiteX6" fmla="*/ 0 w 6540411"/>
              <a:gd name="connsiteY6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3480532 w 6540411"/>
              <a:gd name="connsiteY5" fmla="*/ 6281243 h 6872953"/>
              <a:gd name="connsiteX6" fmla="*/ 3515701 w 6540411"/>
              <a:gd name="connsiteY6" fmla="*/ 5841626 h 6872953"/>
              <a:gd name="connsiteX7" fmla="*/ 0 w 6540411"/>
              <a:gd name="connsiteY7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139455 w 6540411"/>
              <a:gd name="connsiteY5" fmla="*/ 6210904 h 6872953"/>
              <a:gd name="connsiteX6" fmla="*/ 3515701 w 6540411"/>
              <a:gd name="connsiteY6" fmla="*/ 5841626 h 6872953"/>
              <a:gd name="connsiteX7" fmla="*/ 0 w 6540411"/>
              <a:gd name="connsiteY7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2970578 w 6540411"/>
              <a:gd name="connsiteY5" fmla="*/ 6210904 h 6872953"/>
              <a:gd name="connsiteX6" fmla="*/ 3515701 w 6540411"/>
              <a:gd name="connsiteY6" fmla="*/ 5841626 h 6872953"/>
              <a:gd name="connsiteX7" fmla="*/ 0 w 6540411"/>
              <a:gd name="connsiteY7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2970578 w 6540411"/>
              <a:gd name="connsiteY5" fmla="*/ 6210904 h 6872953"/>
              <a:gd name="connsiteX6" fmla="*/ 3779471 w 6540411"/>
              <a:gd name="connsiteY6" fmla="*/ 5208580 h 6872953"/>
              <a:gd name="connsiteX7" fmla="*/ 0 w 6540411"/>
              <a:gd name="connsiteY7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1475886 w 6540411"/>
              <a:gd name="connsiteY5" fmla="*/ 5982304 h 6872953"/>
              <a:gd name="connsiteX6" fmla="*/ 3779471 w 6540411"/>
              <a:gd name="connsiteY6" fmla="*/ 5208580 h 6872953"/>
              <a:gd name="connsiteX7" fmla="*/ 0 w 6540411"/>
              <a:gd name="connsiteY7" fmla="*/ 2686958 h 6872953"/>
              <a:gd name="connsiteX0" fmla="*/ 0 w 6540411"/>
              <a:gd name="connsiteY0" fmla="*/ 2686958 h 6872953"/>
              <a:gd name="connsiteX1" fmla="*/ 2025504 w 6540411"/>
              <a:gd name="connsiteY1" fmla="*/ 3537 h 6872953"/>
              <a:gd name="connsiteX2" fmla="*/ 6540411 w 6540411"/>
              <a:gd name="connsiteY2" fmla="*/ 3535 h 6872953"/>
              <a:gd name="connsiteX3" fmla="*/ 6528536 w 6540411"/>
              <a:gd name="connsiteY3" fmla="*/ 6872953 h 6872953"/>
              <a:gd name="connsiteX4" fmla="*/ 3529869 w 6540411"/>
              <a:gd name="connsiteY4" fmla="*/ 6872572 h 6872953"/>
              <a:gd name="connsiteX5" fmla="*/ 1475886 w 6540411"/>
              <a:gd name="connsiteY5" fmla="*/ 5982304 h 6872953"/>
              <a:gd name="connsiteX6" fmla="*/ 3814640 w 6540411"/>
              <a:gd name="connsiteY6" fmla="*/ 4909642 h 6872953"/>
              <a:gd name="connsiteX7" fmla="*/ 0 w 6540411"/>
              <a:gd name="connsiteY7" fmla="*/ 2686958 h 6872953"/>
              <a:gd name="connsiteX0" fmla="*/ 1196975 w 7737386"/>
              <a:gd name="connsiteY0" fmla="*/ 2686958 h 7336319"/>
              <a:gd name="connsiteX1" fmla="*/ 3222479 w 7737386"/>
              <a:gd name="connsiteY1" fmla="*/ 3537 h 7336319"/>
              <a:gd name="connsiteX2" fmla="*/ 7737386 w 7737386"/>
              <a:gd name="connsiteY2" fmla="*/ 3535 h 7336319"/>
              <a:gd name="connsiteX3" fmla="*/ 7725511 w 7737386"/>
              <a:gd name="connsiteY3" fmla="*/ 6872953 h 7336319"/>
              <a:gd name="connsiteX4" fmla="*/ 4726844 w 7737386"/>
              <a:gd name="connsiteY4" fmla="*/ 6872572 h 7336319"/>
              <a:gd name="connsiteX5" fmla="*/ 0 w 7737386"/>
              <a:gd name="connsiteY5" fmla="*/ 7336319 h 7336319"/>
              <a:gd name="connsiteX6" fmla="*/ 5011615 w 7737386"/>
              <a:gd name="connsiteY6" fmla="*/ 4909642 h 7336319"/>
              <a:gd name="connsiteX7" fmla="*/ 1196975 w 7737386"/>
              <a:gd name="connsiteY7" fmla="*/ 2686958 h 7336319"/>
              <a:gd name="connsiteX0" fmla="*/ 159483 w 6699894"/>
              <a:gd name="connsiteY0" fmla="*/ 2686958 h 6872953"/>
              <a:gd name="connsiteX1" fmla="*/ 2184987 w 6699894"/>
              <a:gd name="connsiteY1" fmla="*/ 3537 h 6872953"/>
              <a:gd name="connsiteX2" fmla="*/ 6699894 w 6699894"/>
              <a:gd name="connsiteY2" fmla="*/ 3535 h 6872953"/>
              <a:gd name="connsiteX3" fmla="*/ 6688019 w 6699894"/>
              <a:gd name="connsiteY3" fmla="*/ 6872953 h 6872953"/>
              <a:gd name="connsiteX4" fmla="*/ 3689352 w 6699894"/>
              <a:gd name="connsiteY4" fmla="*/ 6872572 h 6872953"/>
              <a:gd name="connsiteX5" fmla="*/ 0 w 6699894"/>
              <a:gd name="connsiteY5" fmla="*/ 6562596 h 6872953"/>
              <a:gd name="connsiteX6" fmla="*/ 3974123 w 6699894"/>
              <a:gd name="connsiteY6" fmla="*/ 4909642 h 6872953"/>
              <a:gd name="connsiteX7" fmla="*/ 159483 w 6699894"/>
              <a:gd name="connsiteY7" fmla="*/ 2686958 h 6872953"/>
              <a:gd name="connsiteX0" fmla="*/ 159483 w 6699894"/>
              <a:gd name="connsiteY0" fmla="*/ 2686958 h 6872953"/>
              <a:gd name="connsiteX1" fmla="*/ 2184987 w 6699894"/>
              <a:gd name="connsiteY1" fmla="*/ 3537 h 6872953"/>
              <a:gd name="connsiteX2" fmla="*/ 6699894 w 6699894"/>
              <a:gd name="connsiteY2" fmla="*/ 3535 h 6872953"/>
              <a:gd name="connsiteX3" fmla="*/ 6688019 w 6699894"/>
              <a:gd name="connsiteY3" fmla="*/ 6872953 h 6872953"/>
              <a:gd name="connsiteX4" fmla="*/ 6661152 w 6699894"/>
              <a:gd name="connsiteY4" fmla="*/ 6186772 h 6872953"/>
              <a:gd name="connsiteX5" fmla="*/ 0 w 6699894"/>
              <a:gd name="connsiteY5" fmla="*/ 6562596 h 6872953"/>
              <a:gd name="connsiteX6" fmla="*/ 3974123 w 6699894"/>
              <a:gd name="connsiteY6" fmla="*/ 4909642 h 6872953"/>
              <a:gd name="connsiteX7" fmla="*/ 159483 w 6699894"/>
              <a:gd name="connsiteY7" fmla="*/ 2686958 h 6872953"/>
              <a:gd name="connsiteX0" fmla="*/ 159483 w 6699894"/>
              <a:gd name="connsiteY0" fmla="*/ 2686958 h 6872953"/>
              <a:gd name="connsiteX1" fmla="*/ 2184987 w 6699894"/>
              <a:gd name="connsiteY1" fmla="*/ 3537 h 6872953"/>
              <a:gd name="connsiteX2" fmla="*/ 6699894 w 6699894"/>
              <a:gd name="connsiteY2" fmla="*/ 3535 h 6872953"/>
              <a:gd name="connsiteX3" fmla="*/ 6688019 w 6699894"/>
              <a:gd name="connsiteY3" fmla="*/ 6872953 h 6872953"/>
              <a:gd name="connsiteX4" fmla="*/ 6661152 w 6699894"/>
              <a:gd name="connsiteY4" fmla="*/ 5536142 h 6872953"/>
              <a:gd name="connsiteX5" fmla="*/ 0 w 6699894"/>
              <a:gd name="connsiteY5" fmla="*/ 6562596 h 6872953"/>
              <a:gd name="connsiteX6" fmla="*/ 3974123 w 6699894"/>
              <a:gd name="connsiteY6" fmla="*/ 4909642 h 6872953"/>
              <a:gd name="connsiteX7" fmla="*/ 159483 w 6699894"/>
              <a:gd name="connsiteY7" fmla="*/ 2686958 h 6872953"/>
              <a:gd name="connsiteX0" fmla="*/ 159483 w 6699894"/>
              <a:gd name="connsiteY0" fmla="*/ 2686958 h 6872953"/>
              <a:gd name="connsiteX1" fmla="*/ 2184987 w 6699894"/>
              <a:gd name="connsiteY1" fmla="*/ 3537 h 6872953"/>
              <a:gd name="connsiteX2" fmla="*/ 6699894 w 6699894"/>
              <a:gd name="connsiteY2" fmla="*/ 3535 h 6872953"/>
              <a:gd name="connsiteX3" fmla="*/ 6688019 w 6699894"/>
              <a:gd name="connsiteY3" fmla="*/ 6872953 h 6872953"/>
              <a:gd name="connsiteX4" fmla="*/ 6661152 w 6699894"/>
              <a:gd name="connsiteY4" fmla="*/ 5676819 h 6872953"/>
              <a:gd name="connsiteX5" fmla="*/ 0 w 6699894"/>
              <a:gd name="connsiteY5" fmla="*/ 6562596 h 6872953"/>
              <a:gd name="connsiteX6" fmla="*/ 3974123 w 6699894"/>
              <a:gd name="connsiteY6" fmla="*/ 4909642 h 6872953"/>
              <a:gd name="connsiteX7" fmla="*/ 159483 w 6699894"/>
              <a:gd name="connsiteY7" fmla="*/ 2686958 h 6872953"/>
              <a:gd name="connsiteX0" fmla="*/ 159483 w 6699894"/>
              <a:gd name="connsiteY0" fmla="*/ 2686958 h 6872953"/>
              <a:gd name="connsiteX1" fmla="*/ 2184987 w 6699894"/>
              <a:gd name="connsiteY1" fmla="*/ 3537 h 6872953"/>
              <a:gd name="connsiteX2" fmla="*/ 6699894 w 6699894"/>
              <a:gd name="connsiteY2" fmla="*/ 3535 h 6872953"/>
              <a:gd name="connsiteX3" fmla="*/ 6688019 w 6699894"/>
              <a:gd name="connsiteY3" fmla="*/ 6872953 h 6872953"/>
              <a:gd name="connsiteX4" fmla="*/ 6661152 w 6699894"/>
              <a:gd name="connsiteY4" fmla="*/ 5676819 h 6872953"/>
              <a:gd name="connsiteX5" fmla="*/ 0 w 6699894"/>
              <a:gd name="connsiteY5" fmla="*/ 6562596 h 6872953"/>
              <a:gd name="connsiteX6" fmla="*/ 3974123 w 6699894"/>
              <a:gd name="connsiteY6" fmla="*/ 4909642 h 6872953"/>
              <a:gd name="connsiteX7" fmla="*/ 159483 w 6699894"/>
              <a:gd name="connsiteY7" fmla="*/ 2686958 h 6872953"/>
              <a:gd name="connsiteX0" fmla="*/ 0 w 7665827"/>
              <a:gd name="connsiteY0" fmla="*/ 4216820 h 6872953"/>
              <a:gd name="connsiteX1" fmla="*/ 3150920 w 7665827"/>
              <a:gd name="connsiteY1" fmla="*/ 3537 h 6872953"/>
              <a:gd name="connsiteX2" fmla="*/ 7665827 w 7665827"/>
              <a:gd name="connsiteY2" fmla="*/ 3535 h 6872953"/>
              <a:gd name="connsiteX3" fmla="*/ 7653952 w 7665827"/>
              <a:gd name="connsiteY3" fmla="*/ 6872953 h 6872953"/>
              <a:gd name="connsiteX4" fmla="*/ 7627085 w 7665827"/>
              <a:gd name="connsiteY4" fmla="*/ 5676819 h 6872953"/>
              <a:gd name="connsiteX5" fmla="*/ 965933 w 7665827"/>
              <a:gd name="connsiteY5" fmla="*/ 6562596 h 6872953"/>
              <a:gd name="connsiteX6" fmla="*/ 4940056 w 7665827"/>
              <a:gd name="connsiteY6" fmla="*/ 4909642 h 6872953"/>
              <a:gd name="connsiteX7" fmla="*/ 0 w 7665827"/>
              <a:gd name="connsiteY7" fmla="*/ 4216820 h 6872953"/>
              <a:gd name="connsiteX0" fmla="*/ 0 w 7665827"/>
              <a:gd name="connsiteY0" fmla="*/ 4230885 h 6887018"/>
              <a:gd name="connsiteX1" fmla="*/ 4469766 w 7665827"/>
              <a:gd name="connsiteY1" fmla="*/ 18 h 6887018"/>
              <a:gd name="connsiteX2" fmla="*/ 7665827 w 7665827"/>
              <a:gd name="connsiteY2" fmla="*/ 17600 h 6887018"/>
              <a:gd name="connsiteX3" fmla="*/ 7653952 w 7665827"/>
              <a:gd name="connsiteY3" fmla="*/ 6887018 h 6887018"/>
              <a:gd name="connsiteX4" fmla="*/ 7627085 w 7665827"/>
              <a:gd name="connsiteY4" fmla="*/ 5690884 h 6887018"/>
              <a:gd name="connsiteX5" fmla="*/ 965933 w 7665827"/>
              <a:gd name="connsiteY5" fmla="*/ 6576661 h 6887018"/>
              <a:gd name="connsiteX6" fmla="*/ 4940056 w 7665827"/>
              <a:gd name="connsiteY6" fmla="*/ 4923707 h 6887018"/>
              <a:gd name="connsiteX7" fmla="*/ 0 w 7665827"/>
              <a:gd name="connsiteY7" fmla="*/ 4230885 h 6887018"/>
              <a:gd name="connsiteX0" fmla="*/ 0 w 7665827"/>
              <a:gd name="connsiteY0" fmla="*/ 4230867 h 6887000"/>
              <a:gd name="connsiteX1" fmla="*/ 4469766 w 7665827"/>
              <a:gd name="connsiteY1" fmla="*/ 0 h 6887000"/>
              <a:gd name="connsiteX2" fmla="*/ 7665827 w 7665827"/>
              <a:gd name="connsiteY2" fmla="*/ 17582 h 6887000"/>
              <a:gd name="connsiteX3" fmla="*/ 7653952 w 7665827"/>
              <a:gd name="connsiteY3" fmla="*/ 6887000 h 6887000"/>
              <a:gd name="connsiteX4" fmla="*/ 7627085 w 7665827"/>
              <a:gd name="connsiteY4" fmla="*/ 5690866 h 6887000"/>
              <a:gd name="connsiteX5" fmla="*/ 965933 w 7665827"/>
              <a:gd name="connsiteY5" fmla="*/ 6576643 h 6887000"/>
              <a:gd name="connsiteX6" fmla="*/ 4940056 w 7665827"/>
              <a:gd name="connsiteY6" fmla="*/ 4923689 h 6887000"/>
              <a:gd name="connsiteX7" fmla="*/ 0 w 7665827"/>
              <a:gd name="connsiteY7" fmla="*/ 4230867 h 6887000"/>
              <a:gd name="connsiteX0" fmla="*/ 704605 w 6699894"/>
              <a:gd name="connsiteY0" fmla="*/ 5549714 h 6887000"/>
              <a:gd name="connsiteX1" fmla="*/ 3503833 w 6699894"/>
              <a:gd name="connsiteY1" fmla="*/ 0 h 6887000"/>
              <a:gd name="connsiteX2" fmla="*/ 6699894 w 6699894"/>
              <a:gd name="connsiteY2" fmla="*/ 17582 h 6887000"/>
              <a:gd name="connsiteX3" fmla="*/ 6688019 w 6699894"/>
              <a:gd name="connsiteY3" fmla="*/ 6887000 h 6887000"/>
              <a:gd name="connsiteX4" fmla="*/ 6661152 w 6699894"/>
              <a:gd name="connsiteY4" fmla="*/ 5690866 h 6887000"/>
              <a:gd name="connsiteX5" fmla="*/ 0 w 6699894"/>
              <a:gd name="connsiteY5" fmla="*/ 6576643 h 6887000"/>
              <a:gd name="connsiteX6" fmla="*/ 3974123 w 6699894"/>
              <a:gd name="connsiteY6" fmla="*/ 4923689 h 6887000"/>
              <a:gd name="connsiteX7" fmla="*/ 704605 w 6699894"/>
              <a:gd name="connsiteY7" fmla="*/ 5549714 h 6887000"/>
              <a:gd name="connsiteX0" fmla="*/ 423251 w 6699894"/>
              <a:gd name="connsiteY0" fmla="*/ 5110098 h 6887000"/>
              <a:gd name="connsiteX1" fmla="*/ 3503833 w 6699894"/>
              <a:gd name="connsiteY1" fmla="*/ 0 h 6887000"/>
              <a:gd name="connsiteX2" fmla="*/ 6699894 w 6699894"/>
              <a:gd name="connsiteY2" fmla="*/ 17582 h 6887000"/>
              <a:gd name="connsiteX3" fmla="*/ 6688019 w 6699894"/>
              <a:gd name="connsiteY3" fmla="*/ 6887000 h 6887000"/>
              <a:gd name="connsiteX4" fmla="*/ 6661152 w 6699894"/>
              <a:gd name="connsiteY4" fmla="*/ 5690866 h 6887000"/>
              <a:gd name="connsiteX5" fmla="*/ 0 w 6699894"/>
              <a:gd name="connsiteY5" fmla="*/ 6576643 h 6887000"/>
              <a:gd name="connsiteX6" fmla="*/ 3974123 w 6699894"/>
              <a:gd name="connsiteY6" fmla="*/ 4923689 h 6887000"/>
              <a:gd name="connsiteX7" fmla="*/ 423251 w 6699894"/>
              <a:gd name="connsiteY7" fmla="*/ 5110098 h 6887000"/>
              <a:gd name="connsiteX0" fmla="*/ 423251 w 6699894"/>
              <a:gd name="connsiteY0" fmla="*/ 5110098 h 6887000"/>
              <a:gd name="connsiteX1" fmla="*/ 3503833 w 6699894"/>
              <a:gd name="connsiteY1" fmla="*/ 0 h 6887000"/>
              <a:gd name="connsiteX2" fmla="*/ 6699894 w 6699894"/>
              <a:gd name="connsiteY2" fmla="*/ 17582 h 6887000"/>
              <a:gd name="connsiteX3" fmla="*/ 6688019 w 6699894"/>
              <a:gd name="connsiteY3" fmla="*/ 6887000 h 6887000"/>
              <a:gd name="connsiteX4" fmla="*/ 6661152 w 6699894"/>
              <a:gd name="connsiteY4" fmla="*/ 5690866 h 6887000"/>
              <a:gd name="connsiteX5" fmla="*/ 0 w 6699894"/>
              <a:gd name="connsiteY5" fmla="*/ 6576643 h 6887000"/>
              <a:gd name="connsiteX6" fmla="*/ 3974123 w 6699894"/>
              <a:gd name="connsiteY6" fmla="*/ 4923689 h 6887000"/>
              <a:gd name="connsiteX7" fmla="*/ 423251 w 6699894"/>
              <a:gd name="connsiteY7" fmla="*/ 5110098 h 6887000"/>
              <a:gd name="connsiteX0" fmla="*/ 423251 w 6699894"/>
              <a:gd name="connsiteY0" fmla="*/ 5110098 h 6887000"/>
              <a:gd name="connsiteX1" fmla="*/ 3503833 w 6699894"/>
              <a:gd name="connsiteY1" fmla="*/ 0 h 6887000"/>
              <a:gd name="connsiteX2" fmla="*/ 6699894 w 6699894"/>
              <a:gd name="connsiteY2" fmla="*/ 17582 h 6887000"/>
              <a:gd name="connsiteX3" fmla="*/ 6688019 w 6699894"/>
              <a:gd name="connsiteY3" fmla="*/ 6887000 h 6887000"/>
              <a:gd name="connsiteX4" fmla="*/ 6661152 w 6699894"/>
              <a:gd name="connsiteY4" fmla="*/ 5690866 h 6887000"/>
              <a:gd name="connsiteX5" fmla="*/ 0 w 6699894"/>
              <a:gd name="connsiteY5" fmla="*/ 6576643 h 6887000"/>
              <a:gd name="connsiteX6" fmla="*/ 3974123 w 6699894"/>
              <a:gd name="connsiteY6" fmla="*/ 4923689 h 6887000"/>
              <a:gd name="connsiteX7" fmla="*/ 423251 w 6699894"/>
              <a:gd name="connsiteY7" fmla="*/ 5110098 h 6887000"/>
              <a:gd name="connsiteX0" fmla="*/ 423251 w 6699894"/>
              <a:gd name="connsiteY0" fmla="*/ 5110098 h 6887000"/>
              <a:gd name="connsiteX1" fmla="*/ 3503833 w 6699894"/>
              <a:gd name="connsiteY1" fmla="*/ 0 h 6887000"/>
              <a:gd name="connsiteX2" fmla="*/ 6699894 w 6699894"/>
              <a:gd name="connsiteY2" fmla="*/ 17582 h 6887000"/>
              <a:gd name="connsiteX3" fmla="*/ 6688019 w 6699894"/>
              <a:gd name="connsiteY3" fmla="*/ 6887000 h 6887000"/>
              <a:gd name="connsiteX4" fmla="*/ 6661152 w 6699894"/>
              <a:gd name="connsiteY4" fmla="*/ 5690866 h 6887000"/>
              <a:gd name="connsiteX5" fmla="*/ 0 w 6699894"/>
              <a:gd name="connsiteY5" fmla="*/ 6576643 h 6887000"/>
              <a:gd name="connsiteX6" fmla="*/ 3974123 w 6699894"/>
              <a:gd name="connsiteY6" fmla="*/ 4923689 h 6887000"/>
              <a:gd name="connsiteX7" fmla="*/ 423251 w 6699894"/>
              <a:gd name="connsiteY7" fmla="*/ 5110098 h 6887000"/>
              <a:gd name="connsiteX0" fmla="*/ 0 w 7032781"/>
              <a:gd name="connsiteY0" fmla="*/ 5092514 h 6887000"/>
              <a:gd name="connsiteX1" fmla="*/ 3836720 w 7032781"/>
              <a:gd name="connsiteY1" fmla="*/ 0 h 6887000"/>
              <a:gd name="connsiteX2" fmla="*/ 7032781 w 7032781"/>
              <a:gd name="connsiteY2" fmla="*/ 17582 h 6887000"/>
              <a:gd name="connsiteX3" fmla="*/ 7020906 w 7032781"/>
              <a:gd name="connsiteY3" fmla="*/ 6887000 h 6887000"/>
              <a:gd name="connsiteX4" fmla="*/ 6994039 w 7032781"/>
              <a:gd name="connsiteY4" fmla="*/ 5690866 h 6887000"/>
              <a:gd name="connsiteX5" fmla="*/ 332887 w 7032781"/>
              <a:gd name="connsiteY5" fmla="*/ 6576643 h 6887000"/>
              <a:gd name="connsiteX6" fmla="*/ 4307010 w 7032781"/>
              <a:gd name="connsiteY6" fmla="*/ 4923689 h 6887000"/>
              <a:gd name="connsiteX7" fmla="*/ 0 w 7032781"/>
              <a:gd name="connsiteY7" fmla="*/ 5092514 h 6887000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6994039 w 7032781"/>
              <a:gd name="connsiteY4" fmla="*/ 5676820 h 6872954"/>
              <a:gd name="connsiteX5" fmla="*/ 332887 w 7032781"/>
              <a:gd name="connsiteY5" fmla="*/ 6562597 h 6872954"/>
              <a:gd name="connsiteX6" fmla="*/ 4307010 w 7032781"/>
              <a:gd name="connsiteY6" fmla="*/ 4909643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6994039 w 7032781"/>
              <a:gd name="connsiteY4" fmla="*/ 5676820 h 6872954"/>
              <a:gd name="connsiteX5" fmla="*/ 332887 w 7032781"/>
              <a:gd name="connsiteY5" fmla="*/ 656259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6994039 w 7032781"/>
              <a:gd name="connsiteY4" fmla="*/ 5676820 h 6872954"/>
              <a:gd name="connsiteX5" fmla="*/ 332887 w 7032781"/>
              <a:gd name="connsiteY5" fmla="*/ 682636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7029208 w 7032781"/>
              <a:gd name="connsiteY4" fmla="*/ 5694404 h 6872954"/>
              <a:gd name="connsiteX5" fmla="*/ 332887 w 7032781"/>
              <a:gd name="connsiteY5" fmla="*/ 682636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7029208 w 7032781"/>
              <a:gd name="connsiteY4" fmla="*/ 5694404 h 6872954"/>
              <a:gd name="connsiteX5" fmla="*/ 332887 w 7032781"/>
              <a:gd name="connsiteY5" fmla="*/ 682636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7029208 w 7032781"/>
              <a:gd name="connsiteY4" fmla="*/ 5694404 h 6872954"/>
              <a:gd name="connsiteX5" fmla="*/ 332887 w 7032781"/>
              <a:gd name="connsiteY5" fmla="*/ 682636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7032781"/>
              <a:gd name="connsiteY0" fmla="*/ 5078468 h 6872954"/>
              <a:gd name="connsiteX1" fmla="*/ 3045412 w 7032781"/>
              <a:gd name="connsiteY1" fmla="*/ 3539 h 6872954"/>
              <a:gd name="connsiteX2" fmla="*/ 7032781 w 7032781"/>
              <a:gd name="connsiteY2" fmla="*/ 3536 h 6872954"/>
              <a:gd name="connsiteX3" fmla="*/ 7020906 w 7032781"/>
              <a:gd name="connsiteY3" fmla="*/ 6872954 h 6872954"/>
              <a:gd name="connsiteX4" fmla="*/ 7029208 w 7032781"/>
              <a:gd name="connsiteY4" fmla="*/ 5694404 h 6872954"/>
              <a:gd name="connsiteX5" fmla="*/ 332887 w 7032781"/>
              <a:gd name="connsiteY5" fmla="*/ 6826367 h 6872954"/>
              <a:gd name="connsiteX6" fmla="*/ 4254256 w 7032781"/>
              <a:gd name="connsiteY6" fmla="*/ 4399689 h 6872954"/>
              <a:gd name="connsiteX7" fmla="*/ 0 w 7032781"/>
              <a:gd name="connsiteY7" fmla="*/ 5078468 h 6872954"/>
              <a:gd name="connsiteX0" fmla="*/ 0 w 8246119"/>
              <a:gd name="connsiteY0" fmla="*/ 5904945 h 6872954"/>
              <a:gd name="connsiteX1" fmla="*/ 4258750 w 8246119"/>
              <a:gd name="connsiteY1" fmla="*/ 3539 h 6872954"/>
              <a:gd name="connsiteX2" fmla="*/ 8246119 w 8246119"/>
              <a:gd name="connsiteY2" fmla="*/ 3536 h 6872954"/>
              <a:gd name="connsiteX3" fmla="*/ 8234244 w 8246119"/>
              <a:gd name="connsiteY3" fmla="*/ 6872954 h 6872954"/>
              <a:gd name="connsiteX4" fmla="*/ 8242546 w 8246119"/>
              <a:gd name="connsiteY4" fmla="*/ 5694404 h 6872954"/>
              <a:gd name="connsiteX5" fmla="*/ 1546225 w 8246119"/>
              <a:gd name="connsiteY5" fmla="*/ 6826367 h 6872954"/>
              <a:gd name="connsiteX6" fmla="*/ 5467594 w 8246119"/>
              <a:gd name="connsiteY6" fmla="*/ 4399689 h 6872954"/>
              <a:gd name="connsiteX7" fmla="*/ 0 w 8246119"/>
              <a:gd name="connsiteY7" fmla="*/ 5904945 h 6872954"/>
              <a:gd name="connsiteX0" fmla="*/ 0 w 8246119"/>
              <a:gd name="connsiteY0" fmla="*/ 5904945 h 6872954"/>
              <a:gd name="connsiteX1" fmla="*/ 4258750 w 8246119"/>
              <a:gd name="connsiteY1" fmla="*/ 3539 h 6872954"/>
              <a:gd name="connsiteX2" fmla="*/ 8246119 w 8246119"/>
              <a:gd name="connsiteY2" fmla="*/ 3536 h 6872954"/>
              <a:gd name="connsiteX3" fmla="*/ 8234244 w 8246119"/>
              <a:gd name="connsiteY3" fmla="*/ 6872954 h 6872954"/>
              <a:gd name="connsiteX4" fmla="*/ 8242546 w 8246119"/>
              <a:gd name="connsiteY4" fmla="*/ 5694404 h 6872954"/>
              <a:gd name="connsiteX5" fmla="*/ 1546225 w 8246119"/>
              <a:gd name="connsiteY5" fmla="*/ 6826367 h 6872954"/>
              <a:gd name="connsiteX6" fmla="*/ 3744302 w 8246119"/>
              <a:gd name="connsiteY6" fmla="*/ 5208581 h 6872954"/>
              <a:gd name="connsiteX7" fmla="*/ 0 w 8246119"/>
              <a:gd name="connsiteY7" fmla="*/ 5904945 h 6872954"/>
              <a:gd name="connsiteX0" fmla="*/ 0 w 8246119"/>
              <a:gd name="connsiteY0" fmla="*/ 5904945 h 6986022"/>
              <a:gd name="connsiteX1" fmla="*/ 4258750 w 8246119"/>
              <a:gd name="connsiteY1" fmla="*/ 3539 h 6986022"/>
              <a:gd name="connsiteX2" fmla="*/ 8246119 w 8246119"/>
              <a:gd name="connsiteY2" fmla="*/ 3536 h 6986022"/>
              <a:gd name="connsiteX3" fmla="*/ 8234244 w 8246119"/>
              <a:gd name="connsiteY3" fmla="*/ 6872954 h 6986022"/>
              <a:gd name="connsiteX4" fmla="*/ 8242546 w 8246119"/>
              <a:gd name="connsiteY4" fmla="*/ 6872573 h 6986022"/>
              <a:gd name="connsiteX5" fmla="*/ 1546225 w 8246119"/>
              <a:gd name="connsiteY5" fmla="*/ 6826367 h 6986022"/>
              <a:gd name="connsiteX6" fmla="*/ 3744302 w 8246119"/>
              <a:gd name="connsiteY6" fmla="*/ 5208581 h 6986022"/>
              <a:gd name="connsiteX7" fmla="*/ 0 w 8246119"/>
              <a:gd name="connsiteY7" fmla="*/ 5904945 h 6986022"/>
              <a:gd name="connsiteX0" fmla="*/ 0 w 8246119"/>
              <a:gd name="connsiteY0" fmla="*/ 5904945 h 6986022"/>
              <a:gd name="connsiteX1" fmla="*/ 4258750 w 8246119"/>
              <a:gd name="connsiteY1" fmla="*/ 3539 h 6986022"/>
              <a:gd name="connsiteX2" fmla="*/ 8246119 w 8246119"/>
              <a:gd name="connsiteY2" fmla="*/ 3536 h 6986022"/>
              <a:gd name="connsiteX3" fmla="*/ 8234244 w 8246119"/>
              <a:gd name="connsiteY3" fmla="*/ 6872954 h 6986022"/>
              <a:gd name="connsiteX4" fmla="*/ 8242546 w 8246119"/>
              <a:gd name="connsiteY4" fmla="*/ 6872573 h 6986022"/>
              <a:gd name="connsiteX5" fmla="*/ 1546225 w 8246119"/>
              <a:gd name="connsiteY5" fmla="*/ 6826367 h 6986022"/>
              <a:gd name="connsiteX6" fmla="*/ 3744302 w 8246119"/>
              <a:gd name="connsiteY6" fmla="*/ 5208581 h 6986022"/>
              <a:gd name="connsiteX7" fmla="*/ 0 w 8246119"/>
              <a:gd name="connsiteY7" fmla="*/ 5904945 h 6986022"/>
              <a:gd name="connsiteX0" fmla="*/ 0 w 8263331"/>
              <a:gd name="connsiteY0" fmla="*/ 5904945 h 6874555"/>
              <a:gd name="connsiteX1" fmla="*/ 4258750 w 8263331"/>
              <a:gd name="connsiteY1" fmla="*/ 3539 h 6874555"/>
              <a:gd name="connsiteX2" fmla="*/ 8246119 w 8263331"/>
              <a:gd name="connsiteY2" fmla="*/ 3536 h 6874555"/>
              <a:gd name="connsiteX3" fmla="*/ 8234244 w 8263331"/>
              <a:gd name="connsiteY3" fmla="*/ 6872954 h 6874555"/>
              <a:gd name="connsiteX4" fmla="*/ 8242546 w 8263331"/>
              <a:gd name="connsiteY4" fmla="*/ 6872573 h 6874555"/>
              <a:gd name="connsiteX5" fmla="*/ 1546225 w 8263331"/>
              <a:gd name="connsiteY5" fmla="*/ 6826367 h 6874555"/>
              <a:gd name="connsiteX6" fmla="*/ 3744302 w 8263331"/>
              <a:gd name="connsiteY6" fmla="*/ 5208581 h 6874555"/>
              <a:gd name="connsiteX7" fmla="*/ 0 w 8263331"/>
              <a:gd name="connsiteY7" fmla="*/ 5904945 h 6874555"/>
              <a:gd name="connsiteX0" fmla="*/ 0 w 8737725"/>
              <a:gd name="connsiteY0" fmla="*/ 5904945 h 6879121"/>
              <a:gd name="connsiteX1" fmla="*/ 4258750 w 8737725"/>
              <a:gd name="connsiteY1" fmla="*/ 3539 h 6879121"/>
              <a:gd name="connsiteX2" fmla="*/ 8246119 w 8737725"/>
              <a:gd name="connsiteY2" fmla="*/ 3536 h 6879121"/>
              <a:gd name="connsiteX3" fmla="*/ 8234244 w 8737725"/>
              <a:gd name="connsiteY3" fmla="*/ 6872954 h 6879121"/>
              <a:gd name="connsiteX4" fmla="*/ 8242546 w 8737725"/>
              <a:gd name="connsiteY4" fmla="*/ 6872573 h 6879121"/>
              <a:gd name="connsiteX5" fmla="*/ 1528640 w 8737725"/>
              <a:gd name="connsiteY5" fmla="*/ 6879121 h 6879121"/>
              <a:gd name="connsiteX6" fmla="*/ 3744302 w 8737725"/>
              <a:gd name="connsiteY6" fmla="*/ 5208581 h 6879121"/>
              <a:gd name="connsiteX7" fmla="*/ 0 w 8737725"/>
              <a:gd name="connsiteY7" fmla="*/ 5904945 h 6879121"/>
              <a:gd name="connsiteX0" fmla="*/ 0 w 8737725"/>
              <a:gd name="connsiteY0" fmla="*/ 5904945 h 6879121"/>
              <a:gd name="connsiteX1" fmla="*/ 4258750 w 8737725"/>
              <a:gd name="connsiteY1" fmla="*/ 3539 h 6879121"/>
              <a:gd name="connsiteX2" fmla="*/ 8246119 w 8737725"/>
              <a:gd name="connsiteY2" fmla="*/ 3536 h 6879121"/>
              <a:gd name="connsiteX3" fmla="*/ 8234244 w 8737725"/>
              <a:gd name="connsiteY3" fmla="*/ 6872954 h 6879121"/>
              <a:gd name="connsiteX4" fmla="*/ 8242546 w 8737725"/>
              <a:gd name="connsiteY4" fmla="*/ 6872573 h 6879121"/>
              <a:gd name="connsiteX5" fmla="*/ 1528640 w 8737725"/>
              <a:gd name="connsiteY5" fmla="*/ 6879121 h 6879121"/>
              <a:gd name="connsiteX6" fmla="*/ 3744302 w 8737725"/>
              <a:gd name="connsiteY6" fmla="*/ 5208581 h 6879121"/>
              <a:gd name="connsiteX7" fmla="*/ 0 w 8737725"/>
              <a:gd name="connsiteY7" fmla="*/ 5904945 h 6879121"/>
              <a:gd name="connsiteX0" fmla="*/ 0 w 8737725"/>
              <a:gd name="connsiteY0" fmla="*/ 5904945 h 6879121"/>
              <a:gd name="connsiteX1" fmla="*/ 4258750 w 8737725"/>
              <a:gd name="connsiteY1" fmla="*/ 3539 h 6879121"/>
              <a:gd name="connsiteX2" fmla="*/ 8246119 w 8737725"/>
              <a:gd name="connsiteY2" fmla="*/ 3536 h 6879121"/>
              <a:gd name="connsiteX3" fmla="*/ 8234244 w 8737725"/>
              <a:gd name="connsiteY3" fmla="*/ 6872954 h 6879121"/>
              <a:gd name="connsiteX4" fmla="*/ 8242546 w 8737725"/>
              <a:gd name="connsiteY4" fmla="*/ 6872573 h 6879121"/>
              <a:gd name="connsiteX5" fmla="*/ 1528640 w 8737725"/>
              <a:gd name="connsiteY5" fmla="*/ 6879121 h 6879121"/>
              <a:gd name="connsiteX6" fmla="*/ 3744302 w 8737725"/>
              <a:gd name="connsiteY6" fmla="*/ 5208581 h 6879121"/>
              <a:gd name="connsiteX7" fmla="*/ 0 w 8737725"/>
              <a:gd name="connsiteY7" fmla="*/ 5904945 h 6879121"/>
              <a:gd name="connsiteX0" fmla="*/ 0 w 8246119"/>
              <a:gd name="connsiteY0" fmla="*/ 5904945 h 6879121"/>
              <a:gd name="connsiteX1" fmla="*/ 4258750 w 8246119"/>
              <a:gd name="connsiteY1" fmla="*/ 3539 h 6879121"/>
              <a:gd name="connsiteX2" fmla="*/ 8246119 w 8246119"/>
              <a:gd name="connsiteY2" fmla="*/ 3536 h 6879121"/>
              <a:gd name="connsiteX3" fmla="*/ 8234244 w 8246119"/>
              <a:gd name="connsiteY3" fmla="*/ 6872954 h 6879121"/>
              <a:gd name="connsiteX4" fmla="*/ 8242546 w 8246119"/>
              <a:gd name="connsiteY4" fmla="*/ 6872573 h 6879121"/>
              <a:gd name="connsiteX5" fmla="*/ 1528640 w 8246119"/>
              <a:gd name="connsiteY5" fmla="*/ 6879121 h 6879121"/>
              <a:gd name="connsiteX6" fmla="*/ 3744302 w 8246119"/>
              <a:gd name="connsiteY6" fmla="*/ 5208581 h 6879121"/>
              <a:gd name="connsiteX7" fmla="*/ 0 w 8246119"/>
              <a:gd name="connsiteY7" fmla="*/ 5904945 h 6879121"/>
              <a:gd name="connsiteX0" fmla="*/ 0 w 8246119"/>
              <a:gd name="connsiteY0" fmla="*/ 5901441 h 6875617"/>
              <a:gd name="connsiteX1" fmla="*/ 4258750 w 8246119"/>
              <a:gd name="connsiteY1" fmla="*/ 35 h 6875617"/>
              <a:gd name="connsiteX2" fmla="*/ 8246119 w 8246119"/>
              <a:gd name="connsiteY2" fmla="*/ 32 h 6875617"/>
              <a:gd name="connsiteX3" fmla="*/ 8234244 w 8246119"/>
              <a:gd name="connsiteY3" fmla="*/ 6869450 h 6875617"/>
              <a:gd name="connsiteX4" fmla="*/ 8242546 w 8246119"/>
              <a:gd name="connsiteY4" fmla="*/ 6869069 h 6875617"/>
              <a:gd name="connsiteX5" fmla="*/ 1528640 w 8246119"/>
              <a:gd name="connsiteY5" fmla="*/ 6875617 h 6875617"/>
              <a:gd name="connsiteX6" fmla="*/ 3744302 w 8246119"/>
              <a:gd name="connsiteY6" fmla="*/ 5205077 h 6875617"/>
              <a:gd name="connsiteX7" fmla="*/ 0 w 8246119"/>
              <a:gd name="connsiteY7" fmla="*/ 5901441 h 6875617"/>
              <a:gd name="connsiteX0" fmla="*/ 0 w 8246119"/>
              <a:gd name="connsiteY0" fmla="*/ 5901441 h 6875617"/>
              <a:gd name="connsiteX1" fmla="*/ 4258750 w 8246119"/>
              <a:gd name="connsiteY1" fmla="*/ 35 h 6875617"/>
              <a:gd name="connsiteX2" fmla="*/ 8246119 w 8246119"/>
              <a:gd name="connsiteY2" fmla="*/ 32 h 6875617"/>
              <a:gd name="connsiteX3" fmla="*/ 8234244 w 8246119"/>
              <a:gd name="connsiteY3" fmla="*/ 6869450 h 6875617"/>
              <a:gd name="connsiteX4" fmla="*/ 8242546 w 8246119"/>
              <a:gd name="connsiteY4" fmla="*/ 6869069 h 6875617"/>
              <a:gd name="connsiteX5" fmla="*/ 1528640 w 8246119"/>
              <a:gd name="connsiteY5" fmla="*/ 6875617 h 6875617"/>
              <a:gd name="connsiteX6" fmla="*/ 3744302 w 8246119"/>
              <a:gd name="connsiteY6" fmla="*/ 5205077 h 6875617"/>
              <a:gd name="connsiteX7" fmla="*/ 0 w 8246119"/>
              <a:gd name="connsiteY7" fmla="*/ 5901441 h 6875617"/>
              <a:gd name="connsiteX0" fmla="*/ 0 w 8246119"/>
              <a:gd name="connsiteY0" fmla="*/ 5901441 h 6875617"/>
              <a:gd name="connsiteX1" fmla="*/ 4258750 w 8246119"/>
              <a:gd name="connsiteY1" fmla="*/ 35 h 6875617"/>
              <a:gd name="connsiteX2" fmla="*/ 8246119 w 8246119"/>
              <a:gd name="connsiteY2" fmla="*/ 32 h 6875617"/>
              <a:gd name="connsiteX3" fmla="*/ 8234244 w 8246119"/>
              <a:gd name="connsiteY3" fmla="*/ 6869450 h 6875617"/>
              <a:gd name="connsiteX4" fmla="*/ 8242546 w 8246119"/>
              <a:gd name="connsiteY4" fmla="*/ 6869069 h 6875617"/>
              <a:gd name="connsiteX5" fmla="*/ 2196856 w 8246119"/>
              <a:gd name="connsiteY5" fmla="*/ 6875617 h 6875617"/>
              <a:gd name="connsiteX6" fmla="*/ 3744302 w 8246119"/>
              <a:gd name="connsiteY6" fmla="*/ 5205077 h 6875617"/>
              <a:gd name="connsiteX7" fmla="*/ 0 w 8246119"/>
              <a:gd name="connsiteY7" fmla="*/ 5901441 h 6875617"/>
              <a:gd name="connsiteX0" fmla="*/ 0 w 10335122"/>
              <a:gd name="connsiteY0" fmla="*/ 5901441 h 7994484"/>
              <a:gd name="connsiteX1" fmla="*/ 4258750 w 10335122"/>
              <a:gd name="connsiteY1" fmla="*/ 35 h 7994484"/>
              <a:gd name="connsiteX2" fmla="*/ 8246119 w 10335122"/>
              <a:gd name="connsiteY2" fmla="*/ 32 h 7994484"/>
              <a:gd name="connsiteX3" fmla="*/ 8234244 w 10335122"/>
              <a:gd name="connsiteY3" fmla="*/ 6869450 h 7994484"/>
              <a:gd name="connsiteX4" fmla="*/ 10335115 w 10335122"/>
              <a:gd name="connsiteY4" fmla="*/ 7994484 h 7994484"/>
              <a:gd name="connsiteX5" fmla="*/ 2196856 w 10335122"/>
              <a:gd name="connsiteY5" fmla="*/ 6875617 h 7994484"/>
              <a:gd name="connsiteX6" fmla="*/ 3744302 w 10335122"/>
              <a:gd name="connsiteY6" fmla="*/ 5205077 h 7994484"/>
              <a:gd name="connsiteX7" fmla="*/ 0 w 10335122"/>
              <a:gd name="connsiteY7" fmla="*/ 5901441 h 7994484"/>
              <a:gd name="connsiteX0" fmla="*/ 0 w 10603510"/>
              <a:gd name="connsiteY0" fmla="*/ 5901409 h 7994452"/>
              <a:gd name="connsiteX1" fmla="*/ 4258750 w 10603510"/>
              <a:gd name="connsiteY1" fmla="*/ 3 h 7994452"/>
              <a:gd name="connsiteX2" fmla="*/ 8246119 w 10603510"/>
              <a:gd name="connsiteY2" fmla="*/ 0 h 7994452"/>
              <a:gd name="connsiteX3" fmla="*/ 10335115 w 10603510"/>
              <a:gd name="connsiteY3" fmla="*/ 7994452 h 7994452"/>
              <a:gd name="connsiteX4" fmla="*/ 2196856 w 10603510"/>
              <a:gd name="connsiteY4" fmla="*/ 6875585 h 7994452"/>
              <a:gd name="connsiteX5" fmla="*/ 3744302 w 10603510"/>
              <a:gd name="connsiteY5" fmla="*/ 5205045 h 7994452"/>
              <a:gd name="connsiteX6" fmla="*/ 0 w 10603510"/>
              <a:gd name="connsiteY6" fmla="*/ 5901409 h 7994452"/>
              <a:gd name="connsiteX0" fmla="*/ 0 w 10603510"/>
              <a:gd name="connsiteY0" fmla="*/ 5901409 h 7994452"/>
              <a:gd name="connsiteX1" fmla="*/ 4258750 w 10603510"/>
              <a:gd name="connsiteY1" fmla="*/ 3 h 7994452"/>
              <a:gd name="connsiteX2" fmla="*/ 8246119 w 10603510"/>
              <a:gd name="connsiteY2" fmla="*/ 0 h 7994452"/>
              <a:gd name="connsiteX3" fmla="*/ 10335115 w 10603510"/>
              <a:gd name="connsiteY3" fmla="*/ 7994452 h 7994452"/>
              <a:gd name="connsiteX4" fmla="*/ 2196856 w 10603510"/>
              <a:gd name="connsiteY4" fmla="*/ 6875585 h 7994452"/>
              <a:gd name="connsiteX5" fmla="*/ 3744302 w 10603510"/>
              <a:gd name="connsiteY5" fmla="*/ 5205045 h 7994452"/>
              <a:gd name="connsiteX6" fmla="*/ 0 w 10603510"/>
              <a:gd name="connsiteY6" fmla="*/ 5901409 h 7994452"/>
              <a:gd name="connsiteX0" fmla="*/ 0 w 10603510"/>
              <a:gd name="connsiteY0" fmla="*/ 5901409 h 7994452"/>
              <a:gd name="connsiteX1" fmla="*/ 4258750 w 10603510"/>
              <a:gd name="connsiteY1" fmla="*/ 3 h 7994452"/>
              <a:gd name="connsiteX2" fmla="*/ 8246119 w 10603510"/>
              <a:gd name="connsiteY2" fmla="*/ 0 h 7994452"/>
              <a:gd name="connsiteX3" fmla="*/ 10335115 w 10603510"/>
              <a:gd name="connsiteY3" fmla="*/ 7994452 h 7994452"/>
              <a:gd name="connsiteX4" fmla="*/ 2196856 w 10603510"/>
              <a:gd name="connsiteY4" fmla="*/ 6875585 h 7994452"/>
              <a:gd name="connsiteX5" fmla="*/ 3744302 w 10603510"/>
              <a:gd name="connsiteY5" fmla="*/ 5205045 h 7994452"/>
              <a:gd name="connsiteX6" fmla="*/ 0 w 10603510"/>
              <a:gd name="connsiteY6" fmla="*/ 5901409 h 7994452"/>
              <a:gd name="connsiteX0" fmla="*/ 0 w 9199816"/>
              <a:gd name="connsiteY0" fmla="*/ 5901409 h 6921805"/>
              <a:gd name="connsiteX1" fmla="*/ 4258750 w 9199816"/>
              <a:gd name="connsiteY1" fmla="*/ 3 h 6921805"/>
              <a:gd name="connsiteX2" fmla="*/ 8246119 w 9199816"/>
              <a:gd name="connsiteY2" fmla="*/ 0 h 6921805"/>
              <a:gd name="connsiteX3" fmla="*/ 8594238 w 9199816"/>
              <a:gd name="connsiteY3" fmla="*/ 6921790 h 6921805"/>
              <a:gd name="connsiteX4" fmla="*/ 2196856 w 9199816"/>
              <a:gd name="connsiteY4" fmla="*/ 6875585 h 6921805"/>
              <a:gd name="connsiteX5" fmla="*/ 3744302 w 9199816"/>
              <a:gd name="connsiteY5" fmla="*/ 5205045 h 6921805"/>
              <a:gd name="connsiteX6" fmla="*/ 0 w 9199816"/>
              <a:gd name="connsiteY6" fmla="*/ 5901409 h 6921805"/>
              <a:gd name="connsiteX0" fmla="*/ 0 w 8843077"/>
              <a:gd name="connsiteY0" fmla="*/ 5901409 h 6875585"/>
              <a:gd name="connsiteX1" fmla="*/ 4258750 w 8843077"/>
              <a:gd name="connsiteY1" fmla="*/ 3 h 6875585"/>
              <a:gd name="connsiteX2" fmla="*/ 8246119 w 8843077"/>
              <a:gd name="connsiteY2" fmla="*/ 0 h 6875585"/>
              <a:gd name="connsiteX3" fmla="*/ 7873268 w 8843077"/>
              <a:gd name="connsiteY3" fmla="*/ 6095313 h 6875585"/>
              <a:gd name="connsiteX4" fmla="*/ 2196856 w 8843077"/>
              <a:gd name="connsiteY4" fmla="*/ 6875585 h 6875585"/>
              <a:gd name="connsiteX5" fmla="*/ 3744302 w 8843077"/>
              <a:gd name="connsiteY5" fmla="*/ 5205045 h 6875585"/>
              <a:gd name="connsiteX6" fmla="*/ 0 w 8843077"/>
              <a:gd name="connsiteY6" fmla="*/ 5901409 h 6875585"/>
              <a:gd name="connsiteX0" fmla="*/ 0 w 8993492"/>
              <a:gd name="connsiteY0" fmla="*/ 5901409 h 6875585"/>
              <a:gd name="connsiteX1" fmla="*/ 4258750 w 8993492"/>
              <a:gd name="connsiteY1" fmla="*/ 3 h 6875585"/>
              <a:gd name="connsiteX2" fmla="*/ 8246119 w 8993492"/>
              <a:gd name="connsiteY2" fmla="*/ 0 h 6875585"/>
              <a:gd name="connsiteX3" fmla="*/ 8224960 w 8993492"/>
              <a:gd name="connsiteY3" fmla="*/ 6869036 h 6875585"/>
              <a:gd name="connsiteX4" fmla="*/ 2196856 w 8993492"/>
              <a:gd name="connsiteY4" fmla="*/ 6875585 h 6875585"/>
              <a:gd name="connsiteX5" fmla="*/ 3744302 w 8993492"/>
              <a:gd name="connsiteY5" fmla="*/ 5205045 h 6875585"/>
              <a:gd name="connsiteX6" fmla="*/ 0 w 8993492"/>
              <a:gd name="connsiteY6" fmla="*/ 5901409 h 6875585"/>
              <a:gd name="connsiteX0" fmla="*/ 0 w 8695952"/>
              <a:gd name="connsiteY0" fmla="*/ 5901409 h 6875585"/>
              <a:gd name="connsiteX1" fmla="*/ 4258750 w 8695952"/>
              <a:gd name="connsiteY1" fmla="*/ 3 h 6875585"/>
              <a:gd name="connsiteX2" fmla="*/ 8246119 w 8695952"/>
              <a:gd name="connsiteY2" fmla="*/ 0 h 6875585"/>
              <a:gd name="connsiteX3" fmla="*/ 8224960 w 8695952"/>
              <a:gd name="connsiteY3" fmla="*/ 6869036 h 6875585"/>
              <a:gd name="connsiteX4" fmla="*/ 2196856 w 8695952"/>
              <a:gd name="connsiteY4" fmla="*/ 6875585 h 6875585"/>
              <a:gd name="connsiteX5" fmla="*/ 3744302 w 8695952"/>
              <a:gd name="connsiteY5" fmla="*/ 5205045 h 6875585"/>
              <a:gd name="connsiteX6" fmla="*/ 0 w 8695952"/>
              <a:gd name="connsiteY6" fmla="*/ 5901409 h 6875585"/>
              <a:gd name="connsiteX0" fmla="*/ 0 w 8246119"/>
              <a:gd name="connsiteY0" fmla="*/ 5901409 h 6875585"/>
              <a:gd name="connsiteX1" fmla="*/ 4258750 w 8246119"/>
              <a:gd name="connsiteY1" fmla="*/ 3 h 6875585"/>
              <a:gd name="connsiteX2" fmla="*/ 8246119 w 8246119"/>
              <a:gd name="connsiteY2" fmla="*/ 0 h 6875585"/>
              <a:gd name="connsiteX3" fmla="*/ 8224960 w 8246119"/>
              <a:gd name="connsiteY3" fmla="*/ 6869036 h 6875585"/>
              <a:gd name="connsiteX4" fmla="*/ 2196856 w 8246119"/>
              <a:gd name="connsiteY4" fmla="*/ 6875585 h 6875585"/>
              <a:gd name="connsiteX5" fmla="*/ 3744302 w 8246119"/>
              <a:gd name="connsiteY5" fmla="*/ 5205045 h 6875585"/>
              <a:gd name="connsiteX6" fmla="*/ 0 w 8246119"/>
              <a:gd name="connsiteY6" fmla="*/ 5901409 h 6875585"/>
              <a:gd name="connsiteX0" fmla="*/ 0 w 8246119"/>
              <a:gd name="connsiteY0" fmla="*/ 5901409 h 6875585"/>
              <a:gd name="connsiteX1" fmla="*/ 4258750 w 8246119"/>
              <a:gd name="connsiteY1" fmla="*/ 3 h 6875585"/>
              <a:gd name="connsiteX2" fmla="*/ 8246119 w 8246119"/>
              <a:gd name="connsiteY2" fmla="*/ 0 h 6875585"/>
              <a:gd name="connsiteX3" fmla="*/ 8224960 w 8246119"/>
              <a:gd name="connsiteY3" fmla="*/ 6869036 h 6875585"/>
              <a:gd name="connsiteX4" fmla="*/ 2196856 w 8246119"/>
              <a:gd name="connsiteY4" fmla="*/ 6875585 h 6875585"/>
              <a:gd name="connsiteX5" fmla="*/ 3744302 w 8246119"/>
              <a:gd name="connsiteY5" fmla="*/ 5205045 h 6875585"/>
              <a:gd name="connsiteX6" fmla="*/ 0 w 8246119"/>
              <a:gd name="connsiteY6" fmla="*/ 5901409 h 6875585"/>
              <a:gd name="connsiteX0" fmla="*/ 0 w 8246119"/>
              <a:gd name="connsiteY0" fmla="*/ 5901409 h 6875585"/>
              <a:gd name="connsiteX1" fmla="*/ 4258750 w 8246119"/>
              <a:gd name="connsiteY1" fmla="*/ 3 h 6875585"/>
              <a:gd name="connsiteX2" fmla="*/ 8246119 w 8246119"/>
              <a:gd name="connsiteY2" fmla="*/ 0 h 6875585"/>
              <a:gd name="connsiteX3" fmla="*/ 8224960 w 8246119"/>
              <a:gd name="connsiteY3" fmla="*/ 6869036 h 6875585"/>
              <a:gd name="connsiteX4" fmla="*/ 2196856 w 8246119"/>
              <a:gd name="connsiteY4" fmla="*/ 6875585 h 6875585"/>
              <a:gd name="connsiteX5" fmla="*/ 3744302 w 8246119"/>
              <a:gd name="connsiteY5" fmla="*/ 5205045 h 6875585"/>
              <a:gd name="connsiteX6" fmla="*/ 0 w 8246119"/>
              <a:gd name="connsiteY6" fmla="*/ 5901409 h 6875585"/>
              <a:gd name="connsiteX0" fmla="*/ 0 w 8246119"/>
              <a:gd name="connsiteY0" fmla="*/ 5901409 h 6875585"/>
              <a:gd name="connsiteX1" fmla="*/ 4258750 w 8246119"/>
              <a:gd name="connsiteY1" fmla="*/ 3 h 6875585"/>
              <a:gd name="connsiteX2" fmla="*/ 8246119 w 8246119"/>
              <a:gd name="connsiteY2" fmla="*/ 0 h 6875585"/>
              <a:gd name="connsiteX3" fmla="*/ 8224960 w 8246119"/>
              <a:gd name="connsiteY3" fmla="*/ 6869036 h 6875585"/>
              <a:gd name="connsiteX4" fmla="*/ 2196856 w 8246119"/>
              <a:gd name="connsiteY4" fmla="*/ 6875585 h 6875585"/>
              <a:gd name="connsiteX5" fmla="*/ 3744302 w 8246119"/>
              <a:gd name="connsiteY5" fmla="*/ 5205045 h 6875585"/>
              <a:gd name="connsiteX6" fmla="*/ 0 w 8246119"/>
              <a:gd name="connsiteY6" fmla="*/ 5901409 h 6875585"/>
              <a:gd name="connsiteX0" fmla="*/ 0 w 8265522"/>
              <a:gd name="connsiteY0" fmla="*/ 5901409 h 6886673"/>
              <a:gd name="connsiteX1" fmla="*/ 4258750 w 8265522"/>
              <a:gd name="connsiteY1" fmla="*/ 3 h 6886673"/>
              <a:gd name="connsiteX2" fmla="*/ 8246119 w 8265522"/>
              <a:gd name="connsiteY2" fmla="*/ 0 h 6886673"/>
              <a:gd name="connsiteX3" fmla="*/ 8260129 w 8265522"/>
              <a:gd name="connsiteY3" fmla="*/ 6886620 h 6886673"/>
              <a:gd name="connsiteX4" fmla="*/ 2196856 w 8265522"/>
              <a:gd name="connsiteY4" fmla="*/ 6875585 h 6886673"/>
              <a:gd name="connsiteX5" fmla="*/ 3744302 w 8265522"/>
              <a:gd name="connsiteY5" fmla="*/ 5205045 h 6886673"/>
              <a:gd name="connsiteX6" fmla="*/ 0 w 8265522"/>
              <a:gd name="connsiteY6" fmla="*/ 5901409 h 6886673"/>
              <a:gd name="connsiteX0" fmla="*/ 3324714 w 6068666"/>
              <a:gd name="connsiteY0" fmla="*/ 3632993 h 6886673"/>
              <a:gd name="connsiteX1" fmla="*/ 2061894 w 6068666"/>
              <a:gd name="connsiteY1" fmla="*/ 3 h 6886673"/>
              <a:gd name="connsiteX2" fmla="*/ 6049263 w 6068666"/>
              <a:gd name="connsiteY2" fmla="*/ 0 h 6886673"/>
              <a:gd name="connsiteX3" fmla="*/ 6063273 w 6068666"/>
              <a:gd name="connsiteY3" fmla="*/ 6886620 h 6886673"/>
              <a:gd name="connsiteX4" fmla="*/ 0 w 6068666"/>
              <a:gd name="connsiteY4" fmla="*/ 6875585 h 6886673"/>
              <a:gd name="connsiteX5" fmla="*/ 1547446 w 6068666"/>
              <a:gd name="connsiteY5" fmla="*/ 5205045 h 6886673"/>
              <a:gd name="connsiteX6" fmla="*/ 3324714 w 6068666"/>
              <a:gd name="connsiteY6" fmla="*/ 3632993 h 6886673"/>
              <a:gd name="connsiteX0" fmla="*/ 810114 w 6068666"/>
              <a:gd name="connsiteY0" fmla="*/ 3668163 h 6886673"/>
              <a:gd name="connsiteX1" fmla="*/ 2061894 w 6068666"/>
              <a:gd name="connsiteY1" fmla="*/ 3 h 6886673"/>
              <a:gd name="connsiteX2" fmla="*/ 6049263 w 6068666"/>
              <a:gd name="connsiteY2" fmla="*/ 0 h 6886673"/>
              <a:gd name="connsiteX3" fmla="*/ 6063273 w 6068666"/>
              <a:gd name="connsiteY3" fmla="*/ 6886620 h 6886673"/>
              <a:gd name="connsiteX4" fmla="*/ 0 w 6068666"/>
              <a:gd name="connsiteY4" fmla="*/ 6875585 h 6886673"/>
              <a:gd name="connsiteX5" fmla="*/ 1547446 w 6068666"/>
              <a:gd name="connsiteY5" fmla="*/ 5205045 h 6886673"/>
              <a:gd name="connsiteX6" fmla="*/ 810114 w 6068666"/>
              <a:gd name="connsiteY6" fmla="*/ 3668163 h 6886673"/>
              <a:gd name="connsiteX0" fmla="*/ 810114 w 6068666"/>
              <a:gd name="connsiteY0" fmla="*/ 3668163 h 6886673"/>
              <a:gd name="connsiteX1" fmla="*/ 2061894 w 6068666"/>
              <a:gd name="connsiteY1" fmla="*/ 3 h 6886673"/>
              <a:gd name="connsiteX2" fmla="*/ 6049263 w 6068666"/>
              <a:gd name="connsiteY2" fmla="*/ 0 h 6886673"/>
              <a:gd name="connsiteX3" fmla="*/ 6063273 w 6068666"/>
              <a:gd name="connsiteY3" fmla="*/ 6886620 h 6886673"/>
              <a:gd name="connsiteX4" fmla="*/ 0 w 6068666"/>
              <a:gd name="connsiteY4" fmla="*/ 6875585 h 6886673"/>
              <a:gd name="connsiteX5" fmla="*/ 810114 w 6068666"/>
              <a:gd name="connsiteY5" fmla="*/ 3668163 h 6886673"/>
              <a:gd name="connsiteX0" fmla="*/ 0 w 6068666"/>
              <a:gd name="connsiteY0" fmla="*/ 6875585 h 6886673"/>
              <a:gd name="connsiteX1" fmla="*/ 2061894 w 6068666"/>
              <a:gd name="connsiteY1" fmla="*/ 3 h 6886673"/>
              <a:gd name="connsiteX2" fmla="*/ 6049263 w 6068666"/>
              <a:gd name="connsiteY2" fmla="*/ 0 h 6886673"/>
              <a:gd name="connsiteX3" fmla="*/ 6063273 w 6068666"/>
              <a:gd name="connsiteY3" fmla="*/ 6886620 h 6886673"/>
              <a:gd name="connsiteX4" fmla="*/ 0 w 6068666"/>
              <a:gd name="connsiteY4" fmla="*/ 6875585 h 6886673"/>
              <a:gd name="connsiteX0" fmla="*/ 0 w 6068666"/>
              <a:gd name="connsiteY0" fmla="*/ 6875585 h 6886673"/>
              <a:gd name="connsiteX1" fmla="*/ 2243005 w 6068666"/>
              <a:gd name="connsiteY1" fmla="*/ 3 h 6886673"/>
              <a:gd name="connsiteX2" fmla="*/ 6049263 w 6068666"/>
              <a:gd name="connsiteY2" fmla="*/ 0 h 6886673"/>
              <a:gd name="connsiteX3" fmla="*/ 6063273 w 6068666"/>
              <a:gd name="connsiteY3" fmla="*/ 6886620 h 6886673"/>
              <a:gd name="connsiteX4" fmla="*/ 0 w 6068666"/>
              <a:gd name="connsiteY4" fmla="*/ 6875585 h 6886673"/>
              <a:gd name="connsiteX0" fmla="*/ 0 w 6068666"/>
              <a:gd name="connsiteY0" fmla="*/ 6875585 h 6886673"/>
              <a:gd name="connsiteX1" fmla="*/ 735995 w 6068666"/>
              <a:gd name="connsiteY1" fmla="*/ 4642339 h 6886673"/>
              <a:gd name="connsiteX2" fmla="*/ 2243005 w 6068666"/>
              <a:gd name="connsiteY2" fmla="*/ 3 h 6886673"/>
              <a:gd name="connsiteX3" fmla="*/ 6049263 w 6068666"/>
              <a:gd name="connsiteY3" fmla="*/ 0 h 6886673"/>
              <a:gd name="connsiteX4" fmla="*/ 6063273 w 6068666"/>
              <a:gd name="connsiteY4" fmla="*/ 6886620 h 6886673"/>
              <a:gd name="connsiteX5" fmla="*/ 0 w 6068666"/>
              <a:gd name="connsiteY5" fmla="*/ 6875585 h 6886673"/>
              <a:gd name="connsiteX0" fmla="*/ 0 w 6068666"/>
              <a:gd name="connsiteY0" fmla="*/ 6875585 h 6886673"/>
              <a:gd name="connsiteX1" fmla="*/ 1415293 w 6068666"/>
              <a:gd name="connsiteY1" fmla="*/ 4712678 h 6886673"/>
              <a:gd name="connsiteX2" fmla="*/ 2243005 w 6068666"/>
              <a:gd name="connsiteY2" fmla="*/ 3 h 6886673"/>
              <a:gd name="connsiteX3" fmla="*/ 6049263 w 6068666"/>
              <a:gd name="connsiteY3" fmla="*/ 0 h 6886673"/>
              <a:gd name="connsiteX4" fmla="*/ 6063273 w 6068666"/>
              <a:gd name="connsiteY4" fmla="*/ 6886620 h 6886673"/>
              <a:gd name="connsiteX5" fmla="*/ 0 w 6068666"/>
              <a:gd name="connsiteY5" fmla="*/ 6875585 h 6886673"/>
              <a:gd name="connsiteX0" fmla="*/ 0 w 6068666"/>
              <a:gd name="connsiteY0" fmla="*/ 6875585 h 6886673"/>
              <a:gd name="connsiteX1" fmla="*/ 1415293 w 6068666"/>
              <a:gd name="connsiteY1" fmla="*/ 4712678 h 6886673"/>
              <a:gd name="connsiteX2" fmla="*/ 2115190 w 6068666"/>
              <a:gd name="connsiteY2" fmla="*/ 685801 h 6886673"/>
              <a:gd name="connsiteX3" fmla="*/ 2243005 w 6068666"/>
              <a:gd name="connsiteY3" fmla="*/ 3 h 6886673"/>
              <a:gd name="connsiteX4" fmla="*/ 6049263 w 6068666"/>
              <a:gd name="connsiteY4" fmla="*/ 0 h 6886673"/>
              <a:gd name="connsiteX5" fmla="*/ 6063273 w 6068666"/>
              <a:gd name="connsiteY5" fmla="*/ 6886620 h 6886673"/>
              <a:gd name="connsiteX6" fmla="*/ 0 w 6068666"/>
              <a:gd name="connsiteY6" fmla="*/ 6875585 h 6886673"/>
              <a:gd name="connsiteX0" fmla="*/ 0 w 6068666"/>
              <a:gd name="connsiteY0" fmla="*/ 6875585 h 6886673"/>
              <a:gd name="connsiteX1" fmla="*/ 1415293 w 6068666"/>
              <a:gd name="connsiteY1" fmla="*/ 4712678 h 6886673"/>
              <a:gd name="connsiteX2" fmla="*/ 2246365 w 6068666"/>
              <a:gd name="connsiteY2" fmla="*/ 685801 h 6886673"/>
              <a:gd name="connsiteX3" fmla="*/ 2243005 w 6068666"/>
              <a:gd name="connsiteY3" fmla="*/ 3 h 6886673"/>
              <a:gd name="connsiteX4" fmla="*/ 6049263 w 6068666"/>
              <a:gd name="connsiteY4" fmla="*/ 0 h 6886673"/>
              <a:gd name="connsiteX5" fmla="*/ 6063273 w 6068666"/>
              <a:gd name="connsiteY5" fmla="*/ 6886620 h 6886673"/>
              <a:gd name="connsiteX6" fmla="*/ 0 w 6068666"/>
              <a:gd name="connsiteY6" fmla="*/ 6875585 h 6886673"/>
              <a:gd name="connsiteX0" fmla="*/ 0 w 6068666"/>
              <a:gd name="connsiteY0" fmla="*/ 6875585 h 6886673"/>
              <a:gd name="connsiteX1" fmla="*/ 497070 w 6068666"/>
              <a:gd name="connsiteY1" fmla="*/ 4695093 h 6886673"/>
              <a:gd name="connsiteX2" fmla="*/ 2246365 w 6068666"/>
              <a:gd name="connsiteY2" fmla="*/ 685801 h 6886673"/>
              <a:gd name="connsiteX3" fmla="*/ 2243005 w 6068666"/>
              <a:gd name="connsiteY3" fmla="*/ 3 h 6886673"/>
              <a:gd name="connsiteX4" fmla="*/ 6049263 w 6068666"/>
              <a:gd name="connsiteY4" fmla="*/ 0 h 6886673"/>
              <a:gd name="connsiteX5" fmla="*/ 6063273 w 6068666"/>
              <a:gd name="connsiteY5" fmla="*/ 6886620 h 6886673"/>
              <a:gd name="connsiteX6" fmla="*/ 0 w 6068666"/>
              <a:gd name="connsiteY6" fmla="*/ 6875585 h 6886673"/>
              <a:gd name="connsiteX0" fmla="*/ 0 w 6068666"/>
              <a:gd name="connsiteY0" fmla="*/ 6875585 h 6886673"/>
              <a:gd name="connsiteX1" fmla="*/ 300308 w 6068666"/>
              <a:gd name="connsiteY1" fmla="*/ 4712677 h 6886673"/>
              <a:gd name="connsiteX2" fmla="*/ 2246365 w 6068666"/>
              <a:gd name="connsiteY2" fmla="*/ 685801 h 6886673"/>
              <a:gd name="connsiteX3" fmla="*/ 2243005 w 6068666"/>
              <a:gd name="connsiteY3" fmla="*/ 3 h 6886673"/>
              <a:gd name="connsiteX4" fmla="*/ 6049263 w 6068666"/>
              <a:gd name="connsiteY4" fmla="*/ 0 h 6886673"/>
              <a:gd name="connsiteX5" fmla="*/ 6063273 w 6068666"/>
              <a:gd name="connsiteY5" fmla="*/ 6886620 h 6886673"/>
              <a:gd name="connsiteX6" fmla="*/ 0 w 6068666"/>
              <a:gd name="connsiteY6" fmla="*/ 6875585 h 6886673"/>
              <a:gd name="connsiteX0" fmla="*/ 0 w 8560984"/>
              <a:gd name="connsiteY0" fmla="*/ 6858000 h 6886644"/>
              <a:gd name="connsiteX1" fmla="*/ 2792626 w 8560984"/>
              <a:gd name="connsiteY1" fmla="*/ 4712677 h 6886644"/>
              <a:gd name="connsiteX2" fmla="*/ 4738683 w 8560984"/>
              <a:gd name="connsiteY2" fmla="*/ 685801 h 6886644"/>
              <a:gd name="connsiteX3" fmla="*/ 4735323 w 8560984"/>
              <a:gd name="connsiteY3" fmla="*/ 3 h 6886644"/>
              <a:gd name="connsiteX4" fmla="*/ 8541581 w 8560984"/>
              <a:gd name="connsiteY4" fmla="*/ 0 h 6886644"/>
              <a:gd name="connsiteX5" fmla="*/ 8555591 w 8560984"/>
              <a:gd name="connsiteY5" fmla="*/ 6886620 h 6886644"/>
              <a:gd name="connsiteX6" fmla="*/ 0 w 8560984"/>
              <a:gd name="connsiteY6" fmla="*/ 6858000 h 6886644"/>
              <a:gd name="connsiteX0" fmla="*/ 0 w 8560984"/>
              <a:gd name="connsiteY0" fmla="*/ 6858000 h 6886644"/>
              <a:gd name="connsiteX1" fmla="*/ 2792626 w 8560984"/>
              <a:gd name="connsiteY1" fmla="*/ 4712677 h 6886644"/>
              <a:gd name="connsiteX2" fmla="*/ 4735323 w 8560984"/>
              <a:gd name="connsiteY2" fmla="*/ 3 h 6886644"/>
              <a:gd name="connsiteX3" fmla="*/ 8541581 w 8560984"/>
              <a:gd name="connsiteY3" fmla="*/ 0 h 6886644"/>
              <a:gd name="connsiteX4" fmla="*/ 8555591 w 8560984"/>
              <a:gd name="connsiteY4" fmla="*/ 6886620 h 6886644"/>
              <a:gd name="connsiteX5" fmla="*/ 0 w 8560984"/>
              <a:gd name="connsiteY5" fmla="*/ 6858000 h 6886644"/>
              <a:gd name="connsiteX0" fmla="*/ 0 w 8560984"/>
              <a:gd name="connsiteY0" fmla="*/ 6858000 h 6886644"/>
              <a:gd name="connsiteX1" fmla="*/ 2792626 w 8560984"/>
              <a:gd name="connsiteY1" fmla="*/ 4712677 h 6886644"/>
              <a:gd name="connsiteX2" fmla="*/ 4784514 w 8560984"/>
              <a:gd name="connsiteY2" fmla="*/ 17588 h 6886644"/>
              <a:gd name="connsiteX3" fmla="*/ 8541581 w 8560984"/>
              <a:gd name="connsiteY3" fmla="*/ 0 h 6886644"/>
              <a:gd name="connsiteX4" fmla="*/ 8555591 w 8560984"/>
              <a:gd name="connsiteY4" fmla="*/ 6886620 h 6886644"/>
              <a:gd name="connsiteX5" fmla="*/ 0 w 8560984"/>
              <a:gd name="connsiteY5" fmla="*/ 6858000 h 6886644"/>
              <a:gd name="connsiteX0" fmla="*/ 0 w 8560984"/>
              <a:gd name="connsiteY0" fmla="*/ 6858000 h 6886644"/>
              <a:gd name="connsiteX1" fmla="*/ 2792626 w 8560984"/>
              <a:gd name="connsiteY1" fmla="*/ 4712677 h 6886644"/>
              <a:gd name="connsiteX2" fmla="*/ 4784514 w 8560984"/>
              <a:gd name="connsiteY2" fmla="*/ 17588 h 6886644"/>
              <a:gd name="connsiteX3" fmla="*/ 8541581 w 8560984"/>
              <a:gd name="connsiteY3" fmla="*/ 0 h 6886644"/>
              <a:gd name="connsiteX4" fmla="*/ 8555591 w 8560984"/>
              <a:gd name="connsiteY4" fmla="*/ 6886620 h 6886644"/>
              <a:gd name="connsiteX5" fmla="*/ 0 w 8560984"/>
              <a:gd name="connsiteY5" fmla="*/ 6858000 h 6886644"/>
              <a:gd name="connsiteX0" fmla="*/ 0 w 8560984"/>
              <a:gd name="connsiteY0" fmla="*/ 6875581 h 6904225"/>
              <a:gd name="connsiteX1" fmla="*/ 2792626 w 8560984"/>
              <a:gd name="connsiteY1" fmla="*/ 4730258 h 6904225"/>
              <a:gd name="connsiteX2" fmla="*/ 4800912 w 8560984"/>
              <a:gd name="connsiteY2" fmla="*/ 0 h 6904225"/>
              <a:gd name="connsiteX3" fmla="*/ 8541581 w 8560984"/>
              <a:gd name="connsiteY3" fmla="*/ 17581 h 6904225"/>
              <a:gd name="connsiteX4" fmla="*/ 8555591 w 8560984"/>
              <a:gd name="connsiteY4" fmla="*/ 6904201 h 6904225"/>
              <a:gd name="connsiteX5" fmla="*/ 0 w 8560984"/>
              <a:gd name="connsiteY5" fmla="*/ 6875581 h 6904225"/>
              <a:gd name="connsiteX0" fmla="*/ 0 w 8562508"/>
              <a:gd name="connsiteY0" fmla="*/ 6893170 h 6921814"/>
              <a:gd name="connsiteX1" fmla="*/ 2792626 w 8562508"/>
              <a:gd name="connsiteY1" fmla="*/ 4747847 h 6921814"/>
              <a:gd name="connsiteX2" fmla="*/ 4800912 w 8562508"/>
              <a:gd name="connsiteY2" fmla="*/ 17589 h 6921814"/>
              <a:gd name="connsiteX3" fmla="*/ 8557978 w 8562508"/>
              <a:gd name="connsiteY3" fmla="*/ 0 h 6921814"/>
              <a:gd name="connsiteX4" fmla="*/ 8555591 w 8562508"/>
              <a:gd name="connsiteY4" fmla="*/ 6921790 h 6921814"/>
              <a:gd name="connsiteX5" fmla="*/ 0 w 8562508"/>
              <a:gd name="connsiteY5" fmla="*/ 6893170 h 6921814"/>
              <a:gd name="connsiteX0" fmla="*/ 0 w 8578905"/>
              <a:gd name="connsiteY0" fmla="*/ 6910755 h 6921843"/>
              <a:gd name="connsiteX1" fmla="*/ 2809023 w 8578905"/>
              <a:gd name="connsiteY1" fmla="*/ 4747847 h 6921843"/>
              <a:gd name="connsiteX2" fmla="*/ 4817309 w 8578905"/>
              <a:gd name="connsiteY2" fmla="*/ 17589 h 6921843"/>
              <a:gd name="connsiteX3" fmla="*/ 8574375 w 8578905"/>
              <a:gd name="connsiteY3" fmla="*/ 0 h 6921843"/>
              <a:gd name="connsiteX4" fmla="*/ 8571988 w 8578905"/>
              <a:gd name="connsiteY4" fmla="*/ 6921790 h 6921843"/>
              <a:gd name="connsiteX5" fmla="*/ 0 w 8578905"/>
              <a:gd name="connsiteY5" fmla="*/ 6910755 h 6921843"/>
              <a:gd name="connsiteX0" fmla="*/ 0 w 8578905"/>
              <a:gd name="connsiteY0" fmla="*/ 6910755 h 6921843"/>
              <a:gd name="connsiteX1" fmla="*/ 2809023 w 8578905"/>
              <a:gd name="connsiteY1" fmla="*/ 4747847 h 6921843"/>
              <a:gd name="connsiteX2" fmla="*/ 4817309 w 8578905"/>
              <a:gd name="connsiteY2" fmla="*/ 5 h 6921843"/>
              <a:gd name="connsiteX3" fmla="*/ 8574375 w 8578905"/>
              <a:gd name="connsiteY3" fmla="*/ 0 h 6921843"/>
              <a:gd name="connsiteX4" fmla="*/ 8571988 w 8578905"/>
              <a:gd name="connsiteY4" fmla="*/ 6921790 h 6921843"/>
              <a:gd name="connsiteX5" fmla="*/ 0 w 8578905"/>
              <a:gd name="connsiteY5" fmla="*/ 6910755 h 6921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8905" h="6921843">
                <a:moveTo>
                  <a:pt x="0" y="6910755"/>
                </a:moveTo>
                <a:lnTo>
                  <a:pt x="2809023" y="4747847"/>
                </a:lnTo>
                <a:lnTo>
                  <a:pt x="4817309" y="5"/>
                </a:lnTo>
                <a:lnTo>
                  <a:pt x="8574375" y="0"/>
                </a:lnTo>
                <a:cubicBezTo>
                  <a:pt x="8549611" y="13562"/>
                  <a:pt x="8595459" y="6901274"/>
                  <a:pt x="8571988" y="6921790"/>
                </a:cubicBezTo>
                <a:cubicBezTo>
                  <a:pt x="8579803" y="6922818"/>
                  <a:pt x="2237969" y="6908572"/>
                  <a:pt x="0" y="691075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BF5AB-8F40-5E4B-8C2C-5B50CBCCDC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088" y="4208083"/>
            <a:ext cx="3123101" cy="364760"/>
          </a:xfrm>
          <a:prstGeom prst="rect">
            <a:avLst/>
          </a:prstGeom>
        </p:spPr>
        <p:txBody>
          <a:bodyPr lIns="0" anchor="t" anchorCtr="0"/>
          <a:lstStyle>
            <a:lvl1pPr>
              <a:defRPr lang="en-GB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date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0BF0A73-8517-4E9B-96DC-D922CBE258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1469" y="6053139"/>
            <a:ext cx="4250531" cy="364777"/>
          </a:xfrm>
          <a:prstGeom prst="rect">
            <a:avLst/>
          </a:prstGeom>
        </p:spPr>
        <p:txBody>
          <a:bodyPr lIns="0" anchor="ctr" anchorCtr="0"/>
          <a:lstStyle>
            <a:lvl1pPr>
              <a:defRPr lang="en-GB" sz="75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spcBef>
                <a:spcPts val="750"/>
              </a:spcBef>
            </a:pPr>
            <a:r>
              <a:rPr lang="en-GB"/>
              <a:t>Click to add Private and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9677E8-4C38-4355-961A-E2E06C152CB8}"/>
              </a:ext>
            </a:extLst>
          </p:cNvPr>
          <p:cNvSpPr/>
          <p:nvPr userDrawn="1"/>
        </p:nvSpPr>
        <p:spPr>
          <a:xfrm>
            <a:off x="-2038015" y="0"/>
            <a:ext cx="1971340" cy="774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350" spc="75" baseline="0"/>
              <a:t>LIONPOINT BRANDED COVER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B4B076-3821-4B99-90C4-160A4914E4D5}"/>
              </a:ext>
            </a:extLst>
          </p:cNvPr>
          <p:cNvSpPr/>
          <p:nvPr userDrawn="1"/>
        </p:nvSpPr>
        <p:spPr>
          <a:xfrm>
            <a:off x="-2038015" y="974725"/>
            <a:ext cx="1971340" cy="367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>
              <a:spcAft>
                <a:spcPts val="450"/>
              </a:spcAft>
            </a:pPr>
            <a:r>
              <a:rPr lang="en-GB" sz="1350" spc="75" baseline="0"/>
              <a:t>CHANGING YOUR </a:t>
            </a:r>
            <a:br>
              <a:rPr lang="en-GB" sz="1350" spc="75" baseline="0"/>
            </a:br>
            <a:r>
              <a:rPr lang="en-GB" sz="1350" spc="75" baseline="0"/>
              <a:t>COVER IMAGE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line graphic and move to the side 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Select the triangular image and press delete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Click on the picture icon to drop in a different image.</a:t>
            </a:r>
          </a:p>
          <a:p>
            <a:pPr marL="257175" indent="-257175" algn="l">
              <a:spcAft>
                <a:spcPts val="450"/>
              </a:spcAft>
              <a:buClr>
                <a:schemeClr val="bg1"/>
              </a:buClr>
              <a:buAutoNum type="arabicPeriod"/>
            </a:pPr>
            <a:r>
              <a:rPr lang="en-GB" sz="1350" spc="0" baseline="0"/>
              <a:t>Move the line graphic back to its original position and bring to the front using the Arrange function.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5CC69F1-EBF6-4CAC-92FA-9D6697C591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9088" y="3084228"/>
            <a:ext cx="3123101" cy="668028"/>
          </a:xfrm>
        </p:spPr>
        <p:txBody>
          <a:bodyPr vert="horz" lIns="0" tIns="45720" rIns="91440" bIns="45720" rtlCol="0" anchor="b" anchorCtr="0">
            <a:noAutofit/>
          </a:bodyPr>
          <a:lstStyle>
            <a:lvl1pPr>
              <a:lnSpc>
                <a:spcPct val="100000"/>
              </a:lnSpc>
              <a:defRPr lang="en-US" sz="2700" dirty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GB"/>
              <a:t>Click to add title</a:t>
            </a:r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9E6C274-EE8C-53D2-4A22-646B24C92B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088" y="560379"/>
            <a:ext cx="1863080" cy="668028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1DE0F9B2-10E5-D1EC-1D43-25D7D75E2BCA}"/>
              </a:ext>
            </a:extLst>
          </p:cNvPr>
          <p:cNvGrpSpPr/>
          <p:nvPr userDrawn="1"/>
        </p:nvGrpSpPr>
        <p:grpSpPr>
          <a:xfrm>
            <a:off x="321469" y="3962013"/>
            <a:ext cx="1613102" cy="402740"/>
            <a:chOff x="428625" y="877616"/>
            <a:chExt cx="1705239" cy="0"/>
          </a:xfrm>
        </p:grpSpPr>
        <p:cxnSp>
          <p:nvCxnSpPr>
            <p:cNvPr id="5" name="Google Shape;11;p1">
              <a:extLst>
                <a:ext uri="{FF2B5EF4-FFF2-40B4-BE49-F238E27FC236}">
                  <a16:creationId xmlns:a16="http://schemas.microsoft.com/office/drawing/2014/main" id="{E7C866BE-FC13-E0E0-AC95-8C02B1461503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11;p1">
              <a:extLst>
                <a:ext uri="{FF2B5EF4-FFF2-40B4-BE49-F238E27FC236}">
                  <a16:creationId xmlns:a16="http://schemas.microsoft.com/office/drawing/2014/main" id="{F5EF6E5E-BB82-BCD5-7283-45AB7AA99ACE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" name="Google Shape;11;p1">
              <a:extLst>
                <a:ext uri="{FF2B5EF4-FFF2-40B4-BE49-F238E27FC236}">
                  <a16:creationId xmlns:a16="http://schemas.microsoft.com/office/drawing/2014/main" id="{2708CB24-85AA-AF11-C5B8-FDE02CEC07FF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84213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preserve="1" userDrawn="1">
  <p:cSld name="1_Blank">
    <p:bg>
      <p:bgPr>
        <a:solidFill>
          <a:schemeClr val="bg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>
            <a:extLst>
              <a:ext uri="{FF2B5EF4-FFF2-40B4-BE49-F238E27FC236}">
                <a16:creationId xmlns:a16="http://schemas.microsoft.com/office/drawing/2014/main" id="{480629CC-7E5F-EE9B-9468-794819CCA998}"/>
              </a:ext>
            </a:extLst>
          </p:cNvPr>
          <p:cNvSpPr/>
          <p:nvPr/>
        </p:nvSpPr>
        <p:spPr>
          <a:xfrm>
            <a:off x="5532983" y="1"/>
            <a:ext cx="3613679" cy="6860915"/>
          </a:xfrm>
          <a:custGeom>
            <a:avLst/>
            <a:gdLst>
              <a:gd name="connsiteX0" fmla="*/ 3397309 w 4818239"/>
              <a:gd name="connsiteY0" fmla="*/ 0 h 6860915"/>
              <a:gd name="connsiteX1" fmla="*/ 0 w 4818239"/>
              <a:gd name="connsiteY1" fmla="*/ 6860916 h 6860915"/>
              <a:gd name="connsiteX2" fmla="*/ 3368631 w 4818239"/>
              <a:gd name="connsiteY2" fmla="*/ 6860916 h 6860915"/>
              <a:gd name="connsiteX3" fmla="*/ 4818240 w 4818239"/>
              <a:gd name="connsiteY3" fmla="*/ 5771602 h 6860915"/>
              <a:gd name="connsiteX4" fmla="*/ 4818240 w 4818239"/>
              <a:gd name="connsiteY4" fmla="*/ 0 h 6860915"/>
              <a:gd name="connsiteX5" fmla="*/ 3397309 w 4818239"/>
              <a:gd name="connsiteY5" fmla="*/ 0 h 686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8239" h="6860915">
                <a:moveTo>
                  <a:pt x="3397309" y="0"/>
                </a:moveTo>
                <a:lnTo>
                  <a:pt x="0" y="6860916"/>
                </a:lnTo>
                <a:lnTo>
                  <a:pt x="3368631" y="6860916"/>
                </a:lnTo>
                <a:lnTo>
                  <a:pt x="4818240" y="5771602"/>
                </a:lnTo>
                <a:lnTo>
                  <a:pt x="4818240" y="0"/>
                </a:lnTo>
                <a:lnTo>
                  <a:pt x="3397309" y="0"/>
                </a:lnTo>
                <a:close/>
              </a:path>
            </a:pathLst>
          </a:custGeom>
          <a:solidFill>
            <a:srgbClr val="17304B"/>
          </a:solidFill>
          <a:ln w="175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8" name="Google Shape;14;p2">
            <a:extLst>
              <a:ext uri="{FF2B5EF4-FFF2-40B4-BE49-F238E27FC236}">
                <a16:creationId xmlns:a16="http://schemas.microsoft.com/office/drawing/2014/main" id="{924DF06E-8558-6946-7AA1-FC3C187387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1469" y="3108067"/>
            <a:ext cx="5974556" cy="473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2400" b="0" i="0" u="none" strike="noStrike" cap="none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Google Shape;15;p2">
            <a:extLst>
              <a:ext uri="{FF2B5EF4-FFF2-40B4-BE49-F238E27FC236}">
                <a16:creationId xmlns:a16="http://schemas.microsoft.com/office/drawing/2014/main" id="{E3FE53C1-70BF-B38B-37BC-ED3B79C7FD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1469" y="2865696"/>
            <a:ext cx="5974556" cy="22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None/>
              <a:defRPr sz="105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1AE7ABA-B096-E81E-95AE-0F6B76CB2455}"/>
              </a:ext>
            </a:extLst>
          </p:cNvPr>
          <p:cNvGrpSpPr/>
          <p:nvPr userDrawn="1"/>
        </p:nvGrpSpPr>
        <p:grpSpPr>
          <a:xfrm>
            <a:off x="321469" y="3798237"/>
            <a:ext cx="1613102" cy="402740"/>
            <a:chOff x="428625" y="877616"/>
            <a:chExt cx="1705239" cy="0"/>
          </a:xfrm>
        </p:grpSpPr>
        <p:cxnSp>
          <p:nvCxnSpPr>
            <p:cNvPr id="3" name="Google Shape;11;p1">
              <a:extLst>
                <a:ext uri="{FF2B5EF4-FFF2-40B4-BE49-F238E27FC236}">
                  <a16:creationId xmlns:a16="http://schemas.microsoft.com/office/drawing/2014/main" id="{DA0E8957-B1C6-6C53-20F7-0F18D75EE894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" name="Google Shape;11;p1">
              <a:extLst>
                <a:ext uri="{FF2B5EF4-FFF2-40B4-BE49-F238E27FC236}">
                  <a16:creationId xmlns:a16="http://schemas.microsoft.com/office/drawing/2014/main" id="{D9F1E73F-17A9-5EF5-84B4-CEA45827F41E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" name="Google Shape;11;p1">
              <a:extLst>
                <a:ext uri="{FF2B5EF4-FFF2-40B4-BE49-F238E27FC236}">
                  <a16:creationId xmlns:a16="http://schemas.microsoft.com/office/drawing/2014/main" id="{4AACF801-7114-79EA-F24E-AB4F66D6E36C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4129884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preserve="1" userDrawn="1">
  <p:cSld name="1_Blank">
    <p:bg>
      <p:bgPr>
        <a:solidFill>
          <a:schemeClr val="bg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aphic 2">
            <a:extLst>
              <a:ext uri="{FF2B5EF4-FFF2-40B4-BE49-F238E27FC236}">
                <a16:creationId xmlns:a16="http://schemas.microsoft.com/office/drawing/2014/main" id="{46BE5FFC-F650-7A39-453A-D211147459DE}"/>
              </a:ext>
            </a:extLst>
          </p:cNvPr>
          <p:cNvSpPr/>
          <p:nvPr/>
        </p:nvSpPr>
        <p:spPr>
          <a:xfrm rot="10800000">
            <a:off x="3100388" y="0"/>
            <a:ext cx="6049244" cy="4959050"/>
          </a:xfrm>
          <a:custGeom>
            <a:avLst/>
            <a:gdLst>
              <a:gd name="connsiteX0" fmla="*/ 7230333 w 8065659"/>
              <a:gd name="connsiteY0" fmla="*/ 4959051 h 4959050"/>
              <a:gd name="connsiteX1" fmla="*/ 8065660 w 8065659"/>
              <a:gd name="connsiteY1" fmla="*/ 1998105 h 4959050"/>
              <a:gd name="connsiteX2" fmla="*/ 4978608 w 8065659"/>
              <a:gd name="connsiteY2" fmla="*/ 4132989 h 4959050"/>
              <a:gd name="connsiteX3" fmla="*/ 5672347 w 8065659"/>
              <a:gd name="connsiteY3" fmla="*/ 0 h 4959050"/>
              <a:gd name="connsiteX4" fmla="*/ 0 w 8065659"/>
              <a:gd name="connsiteY4" fmla="*/ 4959051 h 4959050"/>
              <a:gd name="connsiteX5" fmla="*/ 7230333 w 8065659"/>
              <a:gd name="connsiteY5" fmla="*/ 4959051 h 49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5659" h="4959050">
                <a:moveTo>
                  <a:pt x="7230333" y="4959051"/>
                </a:moveTo>
                <a:lnTo>
                  <a:pt x="8065660" y="1998105"/>
                </a:lnTo>
                <a:lnTo>
                  <a:pt x="4978608" y="4132989"/>
                </a:lnTo>
                <a:lnTo>
                  <a:pt x="5672347" y="0"/>
                </a:lnTo>
                <a:lnTo>
                  <a:pt x="0" y="4959051"/>
                </a:lnTo>
                <a:lnTo>
                  <a:pt x="7230333" y="4959051"/>
                </a:lnTo>
                <a:close/>
              </a:path>
            </a:pathLst>
          </a:custGeom>
          <a:solidFill>
            <a:srgbClr val="17304B"/>
          </a:solidFill>
          <a:ln w="2109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7" name="Google Shape;14;p2">
            <a:extLst>
              <a:ext uri="{FF2B5EF4-FFF2-40B4-BE49-F238E27FC236}">
                <a16:creationId xmlns:a16="http://schemas.microsoft.com/office/drawing/2014/main" id="{8704EA00-5D5B-59F0-D279-C9C658D7B6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1469" y="3108067"/>
            <a:ext cx="5974556" cy="473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2400" b="0" i="0" u="none" strike="noStrike" cap="none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Google Shape;15;p2">
            <a:extLst>
              <a:ext uri="{FF2B5EF4-FFF2-40B4-BE49-F238E27FC236}">
                <a16:creationId xmlns:a16="http://schemas.microsoft.com/office/drawing/2014/main" id="{CEEEB009-84A9-67C3-C14E-97BE77A19F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1469" y="2865696"/>
            <a:ext cx="5974556" cy="22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None/>
              <a:defRPr sz="105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EBD45C-8BD1-20FA-1E6B-93879CCB7434}"/>
              </a:ext>
            </a:extLst>
          </p:cNvPr>
          <p:cNvGrpSpPr/>
          <p:nvPr userDrawn="1"/>
        </p:nvGrpSpPr>
        <p:grpSpPr>
          <a:xfrm>
            <a:off x="321469" y="3798237"/>
            <a:ext cx="1613102" cy="402740"/>
            <a:chOff x="428625" y="877616"/>
            <a:chExt cx="1705239" cy="0"/>
          </a:xfrm>
        </p:grpSpPr>
        <p:cxnSp>
          <p:nvCxnSpPr>
            <p:cNvPr id="3" name="Google Shape;11;p1">
              <a:extLst>
                <a:ext uri="{FF2B5EF4-FFF2-40B4-BE49-F238E27FC236}">
                  <a16:creationId xmlns:a16="http://schemas.microsoft.com/office/drawing/2014/main" id="{5A5AFD55-3C72-A6FB-8E5D-94DE3037EE77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" name="Google Shape;11;p1">
              <a:extLst>
                <a:ext uri="{FF2B5EF4-FFF2-40B4-BE49-F238E27FC236}">
                  <a16:creationId xmlns:a16="http://schemas.microsoft.com/office/drawing/2014/main" id="{1E67E4FF-660B-0D66-AB85-88E5CCFEDC59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11;p1">
              <a:extLst>
                <a:ext uri="{FF2B5EF4-FFF2-40B4-BE49-F238E27FC236}">
                  <a16:creationId xmlns:a16="http://schemas.microsoft.com/office/drawing/2014/main" id="{82C07E15-1512-579B-1A7C-A408FDF62E9A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902791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preserve="1" userDrawn="1">
  <p:cSld name="1_Blank">
    <p:bg>
      <p:bgPr>
        <a:solidFill>
          <a:schemeClr val="bg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raphic 1">
            <a:extLst>
              <a:ext uri="{FF2B5EF4-FFF2-40B4-BE49-F238E27FC236}">
                <a16:creationId xmlns:a16="http://schemas.microsoft.com/office/drawing/2014/main" id="{83C65D3F-9914-9846-8671-938E776736AF}"/>
              </a:ext>
            </a:extLst>
          </p:cNvPr>
          <p:cNvSpPr/>
          <p:nvPr/>
        </p:nvSpPr>
        <p:spPr>
          <a:xfrm>
            <a:off x="3324785" y="-7263"/>
            <a:ext cx="5829300" cy="5197039"/>
          </a:xfrm>
          <a:custGeom>
            <a:avLst/>
            <a:gdLst>
              <a:gd name="connsiteX0" fmla="*/ 0 w 7772400"/>
              <a:gd name="connsiteY0" fmla="*/ 0 h 5197039"/>
              <a:gd name="connsiteX1" fmla="*/ 7772400 w 7772400"/>
              <a:gd name="connsiteY1" fmla="*/ 5197039 h 5197039"/>
              <a:gd name="connsiteX2" fmla="*/ 7772400 w 7772400"/>
              <a:gd name="connsiteY2" fmla="*/ 4357464 h 5197039"/>
              <a:gd name="connsiteX3" fmla="*/ 4963925 w 7772400"/>
              <a:gd name="connsiteY3" fmla="*/ 963617 h 5197039"/>
              <a:gd name="connsiteX4" fmla="*/ 7772400 w 7772400"/>
              <a:gd name="connsiteY4" fmla="*/ 2783150 h 5197039"/>
              <a:gd name="connsiteX5" fmla="*/ 7772400 w 7772400"/>
              <a:gd name="connsiteY5" fmla="*/ 0 h 5197039"/>
              <a:gd name="connsiteX6" fmla="*/ 0 w 7772400"/>
              <a:gd name="connsiteY6" fmla="*/ 0 h 51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2400" h="5197039">
                <a:moveTo>
                  <a:pt x="0" y="0"/>
                </a:moveTo>
                <a:lnTo>
                  <a:pt x="7772400" y="5197039"/>
                </a:lnTo>
                <a:lnTo>
                  <a:pt x="7772400" y="4357464"/>
                </a:lnTo>
                <a:lnTo>
                  <a:pt x="4963925" y="963617"/>
                </a:lnTo>
                <a:lnTo>
                  <a:pt x="7772400" y="278315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7304B"/>
          </a:solidFill>
          <a:ln w="69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7" name="Google Shape;14;p2">
            <a:extLst>
              <a:ext uri="{FF2B5EF4-FFF2-40B4-BE49-F238E27FC236}">
                <a16:creationId xmlns:a16="http://schemas.microsoft.com/office/drawing/2014/main" id="{6CBBD405-601B-68B0-9271-D7CAC1A38B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21469" y="3108067"/>
            <a:ext cx="5974556" cy="473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2400" b="0" i="0" u="none" strike="noStrike" cap="none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Google Shape;15;p2">
            <a:extLst>
              <a:ext uri="{FF2B5EF4-FFF2-40B4-BE49-F238E27FC236}">
                <a16:creationId xmlns:a16="http://schemas.microsoft.com/office/drawing/2014/main" id="{90D67BFB-CD15-0942-CC78-FAB1C11252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21469" y="2865696"/>
            <a:ext cx="5974556" cy="22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None/>
              <a:defRPr sz="105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4E9E153-32D3-56A9-89A5-E7426C2C4CE7}"/>
              </a:ext>
            </a:extLst>
          </p:cNvPr>
          <p:cNvGrpSpPr/>
          <p:nvPr userDrawn="1"/>
        </p:nvGrpSpPr>
        <p:grpSpPr>
          <a:xfrm>
            <a:off x="321469" y="3798237"/>
            <a:ext cx="1613102" cy="402740"/>
            <a:chOff x="428625" y="877616"/>
            <a:chExt cx="1705239" cy="0"/>
          </a:xfrm>
        </p:grpSpPr>
        <p:cxnSp>
          <p:nvCxnSpPr>
            <p:cNvPr id="4" name="Google Shape;11;p1">
              <a:extLst>
                <a:ext uri="{FF2B5EF4-FFF2-40B4-BE49-F238E27FC236}">
                  <a16:creationId xmlns:a16="http://schemas.microsoft.com/office/drawing/2014/main" id="{E8330755-66A2-9756-2C51-FE07A260DA8E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" name="Google Shape;11;p1">
              <a:extLst>
                <a:ext uri="{FF2B5EF4-FFF2-40B4-BE49-F238E27FC236}">
                  <a16:creationId xmlns:a16="http://schemas.microsoft.com/office/drawing/2014/main" id="{58CA0D69-1836-42EB-DDF4-4207EB3AA1B0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11;p1">
              <a:extLst>
                <a:ext uri="{FF2B5EF4-FFF2-40B4-BE49-F238E27FC236}">
                  <a16:creationId xmlns:a16="http://schemas.microsoft.com/office/drawing/2014/main" id="{777EB3B1-3BB1-B973-E31E-FC282E9B8D6D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310293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86BC-D01A-4C1A-9F4C-46442D03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A87FF-19C4-44FF-935B-07C75E9A8AA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469" y="1301750"/>
            <a:ext cx="8490347" cy="4502702"/>
          </a:xfrm>
        </p:spPr>
        <p:txBody>
          <a:bodyPr/>
          <a:lstStyle>
            <a:lvl5pPr>
              <a:defRPr/>
            </a:lvl5pPr>
            <a:lvl7pPr>
              <a:defRPr/>
            </a:lvl7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18849-F68C-7B4F-CA80-9B86E6BE8C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3481922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preserve="1" userDrawn="1">
  <p:cSld name="1_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321469" y="3108067"/>
            <a:ext cx="5974556" cy="473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None/>
              <a:defRPr sz="2400" b="0" i="0" u="none" strike="noStrike" cap="none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321469" y="2865696"/>
            <a:ext cx="5974556" cy="22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Tx/>
              <a:buNone/>
              <a:defRPr sz="105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28700" marR="0" lvl="2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714500" marR="0" lvl="4" indent="-2381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51BFD39E-63DC-ECBB-176E-2082B75466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2982" y="1"/>
            <a:ext cx="3611018" cy="685799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70186B8-6B92-780F-B256-FB8DA5C0019F}"/>
              </a:ext>
            </a:extLst>
          </p:cNvPr>
          <p:cNvGrpSpPr/>
          <p:nvPr userDrawn="1"/>
        </p:nvGrpSpPr>
        <p:grpSpPr>
          <a:xfrm>
            <a:off x="321469" y="3798237"/>
            <a:ext cx="1613102" cy="402740"/>
            <a:chOff x="428625" y="877616"/>
            <a:chExt cx="1705239" cy="0"/>
          </a:xfrm>
        </p:grpSpPr>
        <p:cxnSp>
          <p:nvCxnSpPr>
            <p:cNvPr id="5" name="Google Shape;11;p1">
              <a:extLst>
                <a:ext uri="{FF2B5EF4-FFF2-40B4-BE49-F238E27FC236}">
                  <a16:creationId xmlns:a16="http://schemas.microsoft.com/office/drawing/2014/main" id="{F265AE47-C216-1B38-6707-AF13BEBDC8E4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" name="Google Shape;11;p1">
              <a:extLst>
                <a:ext uri="{FF2B5EF4-FFF2-40B4-BE49-F238E27FC236}">
                  <a16:creationId xmlns:a16="http://schemas.microsoft.com/office/drawing/2014/main" id="{2E072D5F-EDE9-0A00-7EB0-E897CF83B094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7" name="Google Shape;11;p1">
              <a:extLst>
                <a:ext uri="{FF2B5EF4-FFF2-40B4-BE49-F238E27FC236}">
                  <a16:creationId xmlns:a16="http://schemas.microsoft.com/office/drawing/2014/main" id="{D8304433-74B2-57D6-2032-E6BC50B68ED9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118528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E51D0-762A-402D-AE0F-737979989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50B6-2180-4BAC-A007-EC9C4DE84CD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21470" y="1295400"/>
            <a:ext cx="4125516" cy="461507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147C3-E7B4-468A-89FF-080C507B2C8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5825" y="1295399"/>
            <a:ext cx="4125516" cy="4615071"/>
          </a:xfrm>
        </p:spPr>
        <p:txBody>
          <a:bodyPr/>
          <a:lstStyle>
            <a:lvl5pPr marL="216000" marR="0" indent="-108000" algn="l" defTabSz="685800" rtl="0" eaLnBrk="1" fontAlgn="auto" latinLnBrk="0" hangingPunct="1">
              <a:lnSpc>
                <a:spcPts val="1080"/>
              </a:lnSpc>
              <a:spcBef>
                <a:spcPts val="0"/>
              </a:spcBef>
              <a:spcAft>
                <a:spcPts val="450"/>
              </a:spcAft>
              <a:buClr>
                <a:schemeClr val="accent2"/>
              </a:buClr>
              <a:buSzTx/>
              <a:buFont typeface="Calibri" panose="020F0502020204030204" pitchFamily="34" charset="0"/>
              <a:buChar char="-"/>
              <a:tabLst/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E8A49AF-3A63-EE15-4A9C-5E23D2D6026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920368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735">
          <p15:clr>
            <a:srgbClr val="FBAE40"/>
          </p15:clr>
        </p15:guide>
        <p15:guide id="3" pos="39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51C0E-9A2B-4555-97C9-F95C9901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B3C0C3-6DA3-4301-98D7-6B64290181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68" y="1282699"/>
            <a:ext cx="2667001" cy="4601265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982E119-BC4E-4C31-9CFA-C642AEA27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37310" y="1282699"/>
            <a:ext cx="2669382" cy="4601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FA3CD83-36A3-4F40-8174-AEDAD2E45B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51960" y="1282699"/>
            <a:ext cx="2669381" cy="4601267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03FFA79-C608-B409-CD1F-3D39F269A0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2622439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508">
          <p15:clr>
            <a:srgbClr val="FBAE40"/>
          </p15:clr>
        </p15:guide>
        <p15:guide id="3" pos="2720">
          <p15:clr>
            <a:srgbClr val="FBAE40"/>
          </p15:clr>
        </p15:guide>
        <p15:guide id="4" pos="4961">
          <p15:clr>
            <a:srgbClr val="FBAE40"/>
          </p15:clr>
        </p15:guide>
        <p15:guide id="5" pos="516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51C0E-9A2B-4555-97C9-F95C9901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B3C0C3-6DA3-4301-98D7-6B64290181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69" y="1292226"/>
            <a:ext cx="1938291" cy="476091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982E119-BC4E-4C31-9CFA-C642AEA275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9059" y="1292225"/>
            <a:ext cx="1937467" cy="475760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FA3CD83-36A3-4F40-8174-AEDAD2E45B2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91933" y="1292225"/>
            <a:ext cx="1937466" cy="475760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73E1A3F5-B505-4992-97E7-D68185FBD3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89781" y="1292225"/>
            <a:ext cx="1937466" cy="4757608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67A3C-9BD3-3262-54F7-3E1DE31F1C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1469341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556">
          <p15:clr>
            <a:srgbClr val="FBAE40"/>
          </p15:clr>
        </p15:guide>
        <p15:guide id="3" pos="2764">
          <p15:clr>
            <a:srgbClr val="FBAE40"/>
          </p15:clr>
        </p15:guide>
        <p15:guide id="4" pos="4912">
          <p15:clr>
            <a:srgbClr val="FBAE40"/>
          </p15:clr>
        </p15:guide>
        <p15:guide id="5" pos="51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5C31744-4042-E47F-BDF6-751CE5AE91FA}"/>
              </a:ext>
            </a:extLst>
          </p:cNvPr>
          <p:cNvGrpSpPr/>
          <p:nvPr userDrawn="1"/>
        </p:nvGrpSpPr>
        <p:grpSpPr>
          <a:xfrm>
            <a:off x="332" y="2071688"/>
            <a:ext cx="3291138" cy="3981450"/>
            <a:chOff x="0" y="3076627"/>
            <a:chExt cx="3633027" cy="2894682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714E99B-5AE8-7564-1659-5B87E3081991}"/>
                </a:ext>
              </a:extLst>
            </p:cNvPr>
            <p:cNvSpPr/>
            <p:nvPr userDrawn="1"/>
          </p:nvSpPr>
          <p:spPr>
            <a:xfrm>
              <a:off x="0" y="3076630"/>
              <a:ext cx="3633025" cy="289467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1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3D60E2EF-3ADE-763A-97BF-BD624897CA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 flipH="1" flipV="1">
              <a:off x="1228156" y="3566435"/>
              <a:ext cx="2894680" cy="191506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08009A6-C787-4E6A-B1E4-9FD2FB35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B250B-6841-4ED8-BC80-49EFDBE1C9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69" y="1282701"/>
            <a:ext cx="8499872" cy="620713"/>
          </a:xfrm>
          <a:noFill/>
          <a:ln>
            <a:noFill/>
          </a:ln>
        </p:spPr>
        <p:txBody>
          <a:bodyPr lIns="72000" tIns="72000" rIns="72000" bIns="72000"/>
          <a:lstStyle>
            <a:lvl2pPr>
              <a:defRPr sz="1050" b="0">
                <a:solidFill>
                  <a:schemeClr val="bg2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en-US"/>
              <a:t>Click to add intro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7FB95E-36D2-4B48-BC2F-26E19A71CC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2071688"/>
            <a:ext cx="2970000" cy="3981450"/>
          </a:xfrm>
          <a:noFill/>
        </p:spPr>
        <p:txBody>
          <a:bodyPr lIns="72000" tIns="72000" rIns="72000" bIns="72000"/>
          <a:lstStyle>
            <a:lvl2pPr>
              <a:defRPr b="0"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</a:lstStyle>
          <a:p>
            <a:pPr lvl="1"/>
            <a:r>
              <a:rPr lang="en-US"/>
              <a:t>Click to add Key Competencies </a:t>
            </a:r>
            <a:r>
              <a:rPr lang="en-US" err="1"/>
              <a:t>etc</a:t>
            </a:r>
            <a:endParaRPr lang="en-US"/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802692-EB56-4837-BE81-D971C0B457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2401888"/>
            <a:ext cx="5392341" cy="1027112"/>
          </a:xfrm>
        </p:spPr>
        <p:txBody>
          <a:bodyPr lIns="72000" tIns="72000" rIns="72000" bIns="72000"/>
          <a:lstStyle>
            <a:lvl3pPr>
              <a:defRPr sz="750"/>
            </a:lvl3pPr>
          </a:lstStyle>
          <a:p>
            <a:pPr lvl="2"/>
            <a:r>
              <a:rPr lang="en-US"/>
              <a:t>Click to add overview </a:t>
            </a:r>
            <a:endParaRPr lang="en-GB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5C0FA6A9-D3E9-4755-BE24-62A3A39D0C3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29000" y="3759200"/>
            <a:ext cx="5392341" cy="2293938"/>
          </a:xfrm>
        </p:spPr>
        <p:txBody>
          <a:bodyPr lIns="72000" tIns="72000" rIns="72000" bIns="72000"/>
          <a:lstStyle>
            <a:lvl3pPr>
              <a:defRPr sz="750"/>
            </a:lvl3pPr>
          </a:lstStyle>
          <a:p>
            <a:pPr lvl="2"/>
            <a:r>
              <a:rPr lang="en-US"/>
              <a:t>Click to add experience</a:t>
            </a:r>
            <a:endParaRPr lang="en-GB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AE1E7BD-BA5F-3478-31C5-0BC4CAA712B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101483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2B6B-63A7-488C-9D54-38880EDF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ABFDCC1-D54D-34F1-13CA-12E7B29D4E6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377748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grey pan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2B6B-63A7-488C-9D54-38880EDF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650727-BECF-D44A-9401-A38A3172DD12}"/>
              </a:ext>
            </a:extLst>
          </p:cNvPr>
          <p:cNvGrpSpPr/>
          <p:nvPr userDrawn="1"/>
        </p:nvGrpSpPr>
        <p:grpSpPr>
          <a:xfrm>
            <a:off x="-4409" y="1402045"/>
            <a:ext cx="233009" cy="4661299"/>
            <a:chOff x="-16765" y="1402044"/>
            <a:chExt cx="310679" cy="46612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D34B0C1-941F-E055-E4D5-72D43DC5A9C1}"/>
                </a:ext>
              </a:extLst>
            </p:cNvPr>
            <p:cNvSpPr/>
            <p:nvPr/>
          </p:nvSpPr>
          <p:spPr>
            <a:xfrm>
              <a:off x="0" y="1402044"/>
              <a:ext cx="293914" cy="4661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1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761D671-2470-5537-F183-97C6C5B66F0D}"/>
                </a:ext>
              </a:extLst>
            </p:cNvPr>
            <p:cNvSpPr/>
            <p:nvPr/>
          </p:nvSpPr>
          <p:spPr>
            <a:xfrm>
              <a:off x="-16765" y="1402044"/>
              <a:ext cx="148392" cy="46612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1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B66CE1A-5C67-3E76-6A2A-C9EEDC652AEF}"/>
              </a:ext>
            </a:extLst>
          </p:cNvPr>
          <p:cNvGrpSpPr/>
          <p:nvPr userDrawn="1"/>
        </p:nvGrpSpPr>
        <p:grpSpPr>
          <a:xfrm rot="10800000">
            <a:off x="8910991" y="1402045"/>
            <a:ext cx="233009" cy="4661299"/>
            <a:chOff x="-16765" y="1402044"/>
            <a:chExt cx="310679" cy="46612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625E451-7F73-6C89-C6A5-F3E9E7D1FEEC}"/>
                </a:ext>
              </a:extLst>
            </p:cNvPr>
            <p:cNvSpPr/>
            <p:nvPr/>
          </p:nvSpPr>
          <p:spPr>
            <a:xfrm>
              <a:off x="0" y="1402044"/>
              <a:ext cx="293914" cy="4661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1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760AB0-D1BF-DB8D-7AAF-12946CCC719D}"/>
                </a:ext>
              </a:extLst>
            </p:cNvPr>
            <p:cNvSpPr/>
            <p:nvPr/>
          </p:nvSpPr>
          <p:spPr>
            <a:xfrm>
              <a:off x="-16765" y="1402044"/>
              <a:ext cx="148392" cy="46612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 anchorCtr="1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728F3FE1-07A3-D029-3C72-E59AD0169C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1469" y="916469"/>
            <a:ext cx="8499872" cy="249237"/>
          </a:xfrm>
        </p:spPr>
        <p:txBody>
          <a:bodyPr anchor="t" anchorCtr="0"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25092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neycomb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B86BC-D01A-4C1A-9F4C-46442D03C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5642E9AA-D758-4AC6-858D-A67E2868D4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88076" y="3223178"/>
            <a:ext cx="781592" cy="899560"/>
          </a:xfrm>
          <a:prstGeom prst="hexagon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1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Inset Honeycomb Title</a:t>
            </a:r>
            <a:endParaRPr lang="en-GB"/>
          </a:p>
        </p:txBody>
      </p:sp>
      <p:sp>
        <p:nvSpPr>
          <p:cNvPr id="95" name="Text Placeholder 51">
            <a:extLst>
              <a:ext uri="{FF2B5EF4-FFF2-40B4-BE49-F238E27FC236}">
                <a16:creationId xmlns:a16="http://schemas.microsoft.com/office/drawing/2014/main" id="{AFC30D8B-CE0C-4A6A-A5C7-6D0A52F733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88076" y="2252939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6" name="Text Placeholder 51">
            <a:extLst>
              <a:ext uri="{FF2B5EF4-FFF2-40B4-BE49-F238E27FC236}">
                <a16:creationId xmlns:a16="http://schemas.microsoft.com/office/drawing/2014/main" id="{D4F92B69-EAF8-44AA-948C-A33F4E4542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88076" y="1282700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7" name="Text Placeholder 51">
            <a:extLst>
              <a:ext uri="{FF2B5EF4-FFF2-40B4-BE49-F238E27FC236}">
                <a16:creationId xmlns:a16="http://schemas.microsoft.com/office/drawing/2014/main" id="{CEAECA8C-6AC3-457C-83EC-DCEA9AF3EA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8076" y="5163656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98" name="Text Placeholder 51">
            <a:extLst>
              <a:ext uri="{FF2B5EF4-FFF2-40B4-BE49-F238E27FC236}">
                <a16:creationId xmlns:a16="http://schemas.microsoft.com/office/drawing/2014/main" id="{A223CABF-D983-4514-A6D9-D5256183B3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88076" y="4193417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1" name="Text Placeholder 51">
            <a:extLst>
              <a:ext uri="{FF2B5EF4-FFF2-40B4-BE49-F238E27FC236}">
                <a16:creationId xmlns:a16="http://schemas.microsoft.com/office/drawing/2014/main" id="{0177870A-D556-4820-8C0C-A99D4E9AEC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50605" y="2738058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2" name="Text Placeholder 51">
            <a:extLst>
              <a:ext uri="{FF2B5EF4-FFF2-40B4-BE49-F238E27FC236}">
                <a16:creationId xmlns:a16="http://schemas.microsoft.com/office/drawing/2014/main" id="{CAE6DA94-B689-4122-AD2B-EE9B06ADBF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50605" y="176781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3" name="Text Placeholder 51">
            <a:extLst>
              <a:ext uri="{FF2B5EF4-FFF2-40B4-BE49-F238E27FC236}">
                <a16:creationId xmlns:a16="http://schemas.microsoft.com/office/drawing/2014/main" id="{55D6ED6E-E191-47EF-83E6-CCA5E1DE5B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50605" y="4678813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4" name="Text Placeholder 51">
            <a:extLst>
              <a:ext uri="{FF2B5EF4-FFF2-40B4-BE49-F238E27FC236}">
                <a16:creationId xmlns:a16="http://schemas.microsoft.com/office/drawing/2014/main" id="{8958326B-6E2E-4FCA-9D5C-561035ACF7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50605" y="3708574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49" name="Text Placeholder 51">
            <a:extLst>
              <a:ext uri="{FF2B5EF4-FFF2-40B4-BE49-F238E27FC236}">
                <a16:creationId xmlns:a16="http://schemas.microsoft.com/office/drawing/2014/main" id="{3E1B487D-9798-4048-8EE6-EEC1917AB00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5547" y="2738058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0" name="Text Placeholder 51">
            <a:extLst>
              <a:ext uri="{FF2B5EF4-FFF2-40B4-BE49-F238E27FC236}">
                <a16:creationId xmlns:a16="http://schemas.microsoft.com/office/drawing/2014/main" id="{35875AE3-A497-4B7D-AAC0-BD45E7BD99B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25547" y="176781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1" name="Text Placeholder 51">
            <a:extLst>
              <a:ext uri="{FF2B5EF4-FFF2-40B4-BE49-F238E27FC236}">
                <a16:creationId xmlns:a16="http://schemas.microsoft.com/office/drawing/2014/main" id="{94CBE23D-3351-4613-8062-AE31A11D6D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25547" y="4678813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2" name="Text Placeholder 51">
            <a:extLst>
              <a:ext uri="{FF2B5EF4-FFF2-40B4-BE49-F238E27FC236}">
                <a16:creationId xmlns:a16="http://schemas.microsoft.com/office/drawing/2014/main" id="{C78D60DB-B5B4-429C-A946-D045911DC60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525547" y="3708574"/>
            <a:ext cx="781592" cy="899560"/>
          </a:xfrm>
          <a:prstGeom prst="hexagon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3" name="Text Placeholder 51">
            <a:extLst>
              <a:ext uri="{FF2B5EF4-FFF2-40B4-BE49-F238E27FC236}">
                <a16:creationId xmlns:a16="http://schemas.microsoft.com/office/drawing/2014/main" id="{00201B58-76F5-44B8-9F18-AAE7F46ADF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13134" y="3223178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54" name="Text Placeholder 51">
            <a:extLst>
              <a:ext uri="{FF2B5EF4-FFF2-40B4-BE49-F238E27FC236}">
                <a16:creationId xmlns:a16="http://schemas.microsoft.com/office/drawing/2014/main" id="{896BC5B6-E9B4-41A1-929F-A7F8A46199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513134" y="225293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5" name="Text Placeholder 51">
            <a:extLst>
              <a:ext uri="{FF2B5EF4-FFF2-40B4-BE49-F238E27FC236}">
                <a16:creationId xmlns:a16="http://schemas.microsoft.com/office/drawing/2014/main" id="{56706932-B417-4D7C-A50F-2F1259BF8D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13134" y="1282700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6" name="Text Placeholder 51">
            <a:extLst>
              <a:ext uri="{FF2B5EF4-FFF2-40B4-BE49-F238E27FC236}">
                <a16:creationId xmlns:a16="http://schemas.microsoft.com/office/drawing/2014/main" id="{D00ADA79-0D01-4BD3-A3C9-AD88EAE2C34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13134" y="5163656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7" name="Text Placeholder 51">
            <a:extLst>
              <a:ext uri="{FF2B5EF4-FFF2-40B4-BE49-F238E27FC236}">
                <a16:creationId xmlns:a16="http://schemas.microsoft.com/office/drawing/2014/main" id="{2D367A74-A14E-4230-89A6-50EA777251C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13134" y="4193417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8" name="Text Placeholder 51">
            <a:extLst>
              <a:ext uri="{FF2B5EF4-FFF2-40B4-BE49-F238E27FC236}">
                <a16:creationId xmlns:a16="http://schemas.microsoft.com/office/drawing/2014/main" id="{2431BDF1-9DED-43D3-8EE7-D3B290257D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75663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59" name="Text Placeholder 51">
            <a:extLst>
              <a:ext uri="{FF2B5EF4-FFF2-40B4-BE49-F238E27FC236}">
                <a16:creationId xmlns:a16="http://schemas.microsoft.com/office/drawing/2014/main" id="{E9F20E64-2B49-4B2B-BF81-B690781C26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75663" y="176781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60" name="Text Placeholder 51">
            <a:extLst>
              <a:ext uri="{FF2B5EF4-FFF2-40B4-BE49-F238E27FC236}">
                <a16:creationId xmlns:a16="http://schemas.microsoft.com/office/drawing/2014/main" id="{CAC105AB-58FC-40A4-9D74-F187AF76FB9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175663" y="4678813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61" name="Text Placeholder 51">
            <a:extLst>
              <a:ext uri="{FF2B5EF4-FFF2-40B4-BE49-F238E27FC236}">
                <a16:creationId xmlns:a16="http://schemas.microsoft.com/office/drawing/2014/main" id="{A157F6D5-5E38-4EF3-BB0D-DA5A9EE5E9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175663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1" name="Text Placeholder 51">
            <a:extLst>
              <a:ext uri="{FF2B5EF4-FFF2-40B4-BE49-F238E27FC236}">
                <a16:creationId xmlns:a16="http://schemas.microsoft.com/office/drawing/2014/main" id="{D3748870-2B9F-40DD-A838-DD0766FB0CE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200489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2" name="Text Placeholder 51">
            <a:extLst>
              <a:ext uri="{FF2B5EF4-FFF2-40B4-BE49-F238E27FC236}">
                <a16:creationId xmlns:a16="http://schemas.microsoft.com/office/drawing/2014/main" id="{CE3256B3-565A-458E-8F02-7C1B8CCAB8B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200489" y="176781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3" name="Text Placeholder 51">
            <a:extLst>
              <a:ext uri="{FF2B5EF4-FFF2-40B4-BE49-F238E27FC236}">
                <a16:creationId xmlns:a16="http://schemas.microsoft.com/office/drawing/2014/main" id="{A29A9F1F-87B7-4D3C-A4BE-71BF8C43A861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200489" y="4678813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4" name="Text Placeholder 51">
            <a:extLst>
              <a:ext uri="{FF2B5EF4-FFF2-40B4-BE49-F238E27FC236}">
                <a16:creationId xmlns:a16="http://schemas.microsoft.com/office/drawing/2014/main" id="{02B2C9FA-9ABC-402A-9F1B-467A33978D46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200489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5" name="Text Placeholder 51">
            <a:extLst>
              <a:ext uri="{FF2B5EF4-FFF2-40B4-BE49-F238E27FC236}">
                <a16:creationId xmlns:a16="http://schemas.microsoft.com/office/drawing/2014/main" id="{33AA4B25-3BE1-4442-96EE-1FB88C5CDDE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863018" y="3223178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76" name="Text Placeholder 51">
            <a:extLst>
              <a:ext uri="{FF2B5EF4-FFF2-40B4-BE49-F238E27FC236}">
                <a16:creationId xmlns:a16="http://schemas.microsoft.com/office/drawing/2014/main" id="{30747E78-5426-44C4-9FD5-C9801EA2F5C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863018" y="2252939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7" name="Text Placeholder 51">
            <a:extLst>
              <a:ext uri="{FF2B5EF4-FFF2-40B4-BE49-F238E27FC236}">
                <a16:creationId xmlns:a16="http://schemas.microsoft.com/office/drawing/2014/main" id="{6E7BB236-1FD2-4D5E-AF7A-231A4B04F93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863018" y="1282700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675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8" name="Text Placeholder 51">
            <a:extLst>
              <a:ext uri="{FF2B5EF4-FFF2-40B4-BE49-F238E27FC236}">
                <a16:creationId xmlns:a16="http://schemas.microsoft.com/office/drawing/2014/main" id="{8FD41385-EB83-4DCA-A3EF-E2EC7F5E8BE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863018" y="5163656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79" name="Text Placeholder 51">
            <a:extLst>
              <a:ext uri="{FF2B5EF4-FFF2-40B4-BE49-F238E27FC236}">
                <a16:creationId xmlns:a16="http://schemas.microsoft.com/office/drawing/2014/main" id="{2BB65A87-C27E-49AE-8271-00D48D336B4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863018" y="4193417"/>
            <a:ext cx="781592" cy="899560"/>
          </a:xfrm>
          <a:prstGeom prst="hexagon">
            <a:avLst/>
          </a:prstGeom>
          <a:solidFill>
            <a:schemeClr val="accent2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0" name="Text Placeholder 51">
            <a:extLst>
              <a:ext uri="{FF2B5EF4-FFF2-40B4-BE49-F238E27FC236}">
                <a16:creationId xmlns:a16="http://schemas.microsoft.com/office/drawing/2014/main" id="{20564136-48FF-498A-A146-0BBB7D0ADC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838192" y="322317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81" name="Text Placeholder 51">
            <a:extLst>
              <a:ext uri="{FF2B5EF4-FFF2-40B4-BE49-F238E27FC236}">
                <a16:creationId xmlns:a16="http://schemas.microsoft.com/office/drawing/2014/main" id="{871F7983-F07C-44CC-AB33-6B6AEEA8E1D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838192" y="225293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4" name="Text Placeholder 51">
            <a:extLst>
              <a:ext uri="{FF2B5EF4-FFF2-40B4-BE49-F238E27FC236}">
                <a16:creationId xmlns:a16="http://schemas.microsoft.com/office/drawing/2014/main" id="{75800403-A1F8-4413-91BA-9E4B4B396CA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838192" y="4193417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5" name="Text Placeholder 51">
            <a:extLst>
              <a:ext uri="{FF2B5EF4-FFF2-40B4-BE49-F238E27FC236}">
                <a16:creationId xmlns:a16="http://schemas.microsoft.com/office/drawing/2014/main" id="{2E20504B-72F1-4BE3-87CE-7999611CB8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500721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8" name="Text Placeholder 51">
            <a:extLst>
              <a:ext uri="{FF2B5EF4-FFF2-40B4-BE49-F238E27FC236}">
                <a16:creationId xmlns:a16="http://schemas.microsoft.com/office/drawing/2014/main" id="{A37AC060-B50A-4689-AE8E-154A2ACD88B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500721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89" name="Text Placeholder 51">
            <a:extLst>
              <a:ext uri="{FF2B5EF4-FFF2-40B4-BE49-F238E27FC236}">
                <a16:creationId xmlns:a16="http://schemas.microsoft.com/office/drawing/2014/main" id="{468A1D60-CCC6-4D6C-BFAB-7CF3A6F15D5A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75431" y="273805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2" name="Text Placeholder 51">
            <a:extLst>
              <a:ext uri="{FF2B5EF4-FFF2-40B4-BE49-F238E27FC236}">
                <a16:creationId xmlns:a16="http://schemas.microsoft.com/office/drawing/2014/main" id="{16B1BA35-BAA3-443D-B8D2-E77DF680A25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75431" y="3708574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3" name="Text Placeholder 51">
            <a:extLst>
              <a:ext uri="{FF2B5EF4-FFF2-40B4-BE49-F238E27FC236}">
                <a16:creationId xmlns:a16="http://schemas.microsoft.com/office/drawing/2014/main" id="{DAEC85B2-2C13-4257-A04C-35695B3D48FC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537960" y="3223178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</a:p>
        </p:txBody>
      </p:sp>
      <p:sp>
        <p:nvSpPr>
          <p:cNvPr id="194" name="Text Placeholder 51">
            <a:extLst>
              <a:ext uri="{FF2B5EF4-FFF2-40B4-BE49-F238E27FC236}">
                <a16:creationId xmlns:a16="http://schemas.microsoft.com/office/drawing/2014/main" id="{0AB2AA63-496E-4531-AE6F-12C909A315D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537960" y="2252939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197" name="Text Placeholder 51">
            <a:extLst>
              <a:ext uri="{FF2B5EF4-FFF2-40B4-BE49-F238E27FC236}">
                <a16:creationId xmlns:a16="http://schemas.microsoft.com/office/drawing/2014/main" id="{92C933EE-263A-44AB-826E-A8C0B9C1858B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537960" y="4193417"/>
            <a:ext cx="781592" cy="899560"/>
          </a:xfrm>
          <a:prstGeom prst="hexagon">
            <a:avLst/>
          </a:prstGeom>
          <a:solidFill>
            <a:srgbClr val="80BAE4"/>
          </a:solidFill>
        </p:spPr>
        <p:txBody>
          <a:bodyPr anchor="ctr" anchorCtr="0"/>
          <a:lstStyle>
            <a:lvl1pPr algn="ctr">
              <a:spcAft>
                <a:spcPts val="0"/>
              </a:spcAft>
              <a:defRPr sz="788" b="0">
                <a:solidFill>
                  <a:schemeClr val="bg1"/>
                </a:solidFill>
                <a:latin typeface="+mn-lt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add </a:t>
            </a:r>
            <a:br>
              <a:rPr lang="en-US"/>
            </a:br>
            <a:r>
              <a:rPr lang="en-US"/>
              <a:t>content</a:t>
            </a:r>
            <a:endParaRPr lang="en-GB"/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E0142DC0-8A45-3147-9713-74E151634A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8936" y="958901"/>
            <a:ext cx="8499872" cy="2492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216665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B8918-16F9-40A8-A768-D284B63D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69" y="478895"/>
            <a:ext cx="8499872" cy="20774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8E990-EC57-4F9C-9F46-A66E9D096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469" y="1282701"/>
            <a:ext cx="8499872" cy="455917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 level</a:t>
            </a:r>
          </a:p>
          <a:p>
            <a:pPr lvl="8"/>
            <a:r>
              <a:rPr lang="en-US"/>
              <a:t>Ninth level</a:t>
            </a:r>
          </a:p>
          <a:p>
            <a:pPr lvl="6"/>
            <a:endParaRPr lang="en-US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65D31E35-4E72-46E9-8154-39FC77806F8A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>
          <a:xfrm>
            <a:off x="321469" y="6403504"/>
            <a:ext cx="1095247" cy="3200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102471B-1222-428D-9279-B9677F6C2C50}"/>
              </a:ext>
            </a:extLst>
          </p:cNvPr>
          <p:cNvSpPr/>
          <p:nvPr userDrawn="1"/>
        </p:nvSpPr>
        <p:spPr>
          <a:xfrm>
            <a:off x="-385392" y="3917850"/>
            <a:ext cx="257206" cy="476489"/>
          </a:xfrm>
          <a:prstGeom prst="rect">
            <a:avLst/>
          </a:prstGeom>
          <a:solidFill>
            <a:srgbClr val="BB9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89C5EA-03C0-4A30-A496-F4C1FEB0217B}"/>
              </a:ext>
            </a:extLst>
          </p:cNvPr>
          <p:cNvSpPr/>
          <p:nvPr userDrawn="1"/>
        </p:nvSpPr>
        <p:spPr>
          <a:xfrm>
            <a:off x="-385392" y="898320"/>
            <a:ext cx="257206" cy="4764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8990EA-3C96-49D2-9E55-AEFDC1B441F2}"/>
              </a:ext>
            </a:extLst>
          </p:cNvPr>
          <p:cNvSpPr/>
          <p:nvPr userDrawn="1"/>
        </p:nvSpPr>
        <p:spPr>
          <a:xfrm>
            <a:off x="-385392" y="1904830"/>
            <a:ext cx="257206" cy="4764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221E83-6A41-4C4D-A93A-BE9958FC39BC}"/>
              </a:ext>
            </a:extLst>
          </p:cNvPr>
          <p:cNvSpPr/>
          <p:nvPr userDrawn="1"/>
        </p:nvSpPr>
        <p:spPr>
          <a:xfrm>
            <a:off x="-385392" y="3414595"/>
            <a:ext cx="257206" cy="4764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1EF759-B047-4EEB-AFA0-58A27B0B8BCB}"/>
              </a:ext>
            </a:extLst>
          </p:cNvPr>
          <p:cNvSpPr/>
          <p:nvPr userDrawn="1"/>
        </p:nvSpPr>
        <p:spPr>
          <a:xfrm>
            <a:off x="-385392" y="4421105"/>
            <a:ext cx="257206" cy="4764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5E8400-E3A7-45A9-8D08-141ACB9304B7}"/>
              </a:ext>
            </a:extLst>
          </p:cNvPr>
          <p:cNvSpPr/>
          <p:nvPr userDrawn="1"/>
        </p:nvSpPr>
        <p:spPr>
          <a:xfrm>
            <a:off x="-385392" y="4924360"/>
            <a:ext cx="257206" cy="4764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BC0CF6-0C9E-446E-A661-743E6AA91E94}"/>
              </a:ext>
            </a:extLst>
          </p:cNvPr>
          <p:cNvSpPr/>
          <p:nvPr userDrawn="1"/>
        </p:nvSpPr>
        <p:spPr>
          <a:xfrm>
            <a:off x="-385392" y="5427615"/>
            <a:ext cx="257206" cy="47648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BDDB6D8-F75A-42A1-863C-C0285B03B2DA}"/>
              </a:ext>
            </a:extLst>
          </p:cNvPr>
          <p:cNvSpPr/>
          <p:nvPr userDrawn="1"/>
        </p:nvSpPr>
        <p:spPr>
          <a:xfrm>
            <a:off x="-385392" y="5930869"/>
            <a:ext cx="257206" cy="476489"/>
          </a:xfrm>
          <a:prstGeom prst="rect">
            <a:avLst/>
          </a:prstGeom>
          <a:solidFill>
            <a:srgbClr val="F480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1AAB6ED-91C1-4CFA-BDCC-13B707311CA9}"/>
              </a:ext>
            </a:extLst>
          </p:cNvPr>
          <p:cNvSpPr/>
          <p:nvPr userDrawn="1"/>
        </p:nvSpPr>
        <p:spPr>
          <a:xfrm>
            <a:off x="-385392" y="1401575"/>
            <a:ext cx="257206" cy="4764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8D082D-59AE-43C4-8713-C6A6923DBCC6}"/>
              </a:ext>
            </a:extLst>
          </p:cNvPr>
          <p:cNvSpPr/>
          <p:nvPr userDrawn="1"/>
        </p:nvSpPr>
        <p:spPr>
          <a:xfrm>
            <a:off x="-385392" y="2408085"/>
            <a:ext cx="257206" cy="476489"/>
          </a:xfrm>
          <a:prstGeom prst="rect">
            <a:avLst/>
          </a:prstGeom>
          <a:solidFill>
            <a:srgbClr val="80BA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F722D9-6939-4839-9E3A-0D5E5777FB5A}"/>
              </a:ext>
            </a:extLst>
          </p:cNvPr>
          <p:cNvSpPr/>
          <p:nvPr userDrawn="1"/>
        </p:nvSpPr>
        <p:spPr>
          <a:xfrm>
            <a:off x="-385392" y="2911340"/>
            <a:ext cx="257206" cy="476489"/>
          </a:xfrm>
          <a:prstGeom prst="rect">
            <a:avLst/>
          </a:prstGeom>
          <a:solidFill>
            <a:srgbClr val="80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accent2"/>
              </a:buClr>
              <a:buFont typeface="Calibri" panose="020F0502020204030204" pitchFamily="34" charset="0"/>
              <a:buChar char="-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15450" indent="-171450" algn="l" defTabSz="914400" rtl="0" eaLnBrk="1" latinLnBrk="0" hangingPunct="1">
              <a:lnSpc>
                <a:spcPts val="1440"/>
              </a:lnSpc>
              <a:spcBef>
                <a:spcPts val="0"/>
              </a:spcBef>
              <a:spcAft>
                <a:spcPts val="15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u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400" b="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200" b="1" kern="1200" cap="none" spc="3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None/>
              <a:defRPr lang="en-US" sz="1200" kern="1200" smtClean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825" b="1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2" name="Slide Number Placeholder 1">
            <a:extLst>
              <a:ext uri="{FF2B5EF4-FFF2-40B4-BE49-F238E27FC236}">
                <a16:creationId xmlns:a16="http://schemas.microsoft.com/office/drawing/2014/main" id="{793F1C33-36F3-4167-B9DA-230055599685}"/>
              </a:ext>
            </a:extLst>
          </p:cNvPr>
          <p:cNvSpPr txBox="1">
            <a:spLocks/>
          </p:cNvSpPr>
          <p:nvPr userDrawn="1"/>
        </p:nvSpPr>
        <p:spPr>
          <a:xfrm>
            <a:off x="8468141" y="6409704"/>
            <a:ext cx="353202" cy="365125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000" b="0" i="0" u="none" strike="noStrike" cap="none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fld id="{A1CED634-41AD-804F-AF8A-1971FB6407D5}" type="slidenum">
              <a:rPr lang="en-US" sz="75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pPr algn="r"/>
              <a:t>‹#›</a:t>
            </a:fld>
            <a:endParaRPr lang="en-US" sz="75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8D3D488-7D3A-4DD3-DE77-C83BF5FE8A69}"/>
              </a:ext>
            </a:extLst>
          </p:cNvPr>
          <p:cNvGrpSpPr/>
          <p:nvPr userDrawn="1"/>
        </p:nvGrpSpPr>
        <p:grpSpPr>
          <a:xfrm>
            <a:off x="585483" y="6638885"/>
            <a:ext cx="7700485" cy="334317"/>
            <a:chOff x="-141837" y="6602447"/>
            <a:chExt cx="8758445" cy="264925"/>
          </a:xfrm>
        </p:grpSpPr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1CE704B-B9BF-25A7-2CAB-51D7554710F1}"/>
                </a:ext>
              </a:extLst>
            </p:cNvPr>
            <p:cNvSpPr/>
            <p:nvPr/>
          </p:nvSpPr>
          <p:spPr>
            <a:xfrm>
              <a:off x="7136899" y="6602447"/>
              <a:ext cx="1479709" cy="4083"/>
            </a:xfrm>
            <a:custGeom>
              <a:avLst/>
              <a:gdLst>
                <a:gd name="connsiteX0" fmla="*/ 783038 w 1479709"/>
                <a:gd name="connsiteY0" fmla="*/ 4084 h 4083"/>
                <a:gd name="connsiteX1" fmla="*/ 1479710 w 1479709"/>
                <a:gd name="connsiteY1" fmla="*/ 4084 h 4083"/>
                <a:gd name="connsiteX2" fmla="*/ 1479710 w 1479709"/>
                <a:gd name="connsiteY2" fmla="*/ 0 h 4083"/>
                <a:gd name="connsiteX3" fmla="*/ 0 w 1479709"/>
                <a:gd name="connsiteY3" fmla="*/ 0 h 4083"/>
                <a:gd name="connsiteX4" fmla="*/ 2596 w 1479709"/>
                <a:gd name="connsiteY4" fmla="*/ 4084 h 4083"/>
                <a:gd name="connsiteX5" fmla="*/ 783038 w 1479709"/>
                <a:gd name="connsiteY5" fmla="*/ 4084 h 4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79709" h="4083">
                  <a:moveTo>
                    <a:pt x="783038" y="4084"/>
                  </a:moveTo>
                  <a:lnTo>
                    <a:pt x="1479710" y="4084"/>
                  </a:lnTo>
                  <a:lnTo>
                    <a:pt x="1479710" y="0"/>
                  </a:lnTo>
                  <a:lnTo>
                    <a:pt x="0" y="0"/>
                  </a:lnTo>
                  <a:lnTo>
                    <a:pt x="2596" y="4084"/>
                  </a:lnTo>
                  <a:lnTo>
                    <a:pt x="783038" y="4084"/>
                  </a:lnTo>
                  <a:close/>
                </a:path>
              </a:pathLst>
            </a:custGeom>
            <a:noFill/>
            <a:ln w="10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6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E7579F1-3E85-EA40-00A3-EEA5CA9E2601}"/>
                </a:ext>
              </a:extLst>
            </p:cNvPr>
            <p:cNvSpPr/>
            <p:nvPr/>
          </p:nvSpPr>
          <p:spPr>
            <a:xfrm>
              <a:off x="-141837" y="6864106"/>
              <a:ext cx="2079" cy="3266"/>
            </a:xfrm>
            <a:custGeom>
              <a:avLst/>
              <a:gdLst>
                <a:gd name="connsiteX0" fmla="*/ 0 w 2079"/>
                <a:gd name="connsiteY0" fmla="*/ 3267 h 3266"/>
                <a:gd name="connsiteX1" fmla="*/ 2079 w 2079"/>
                <a:gd name="connsiteY1" fmla="*/ 3267 h 3266"/>
                <a:gd name="connsiteX2" fmla="*/ 0 w 2079"/>
                <a:gd name="connsiteY2" fmla="*/ 0 h 3266"/>
                <a:gd name="connsiteX3" fmla="*/ 0 w 2079"/>
                <a:gd name="connsiteY3" fmla="*/ 3267 h 3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79" h="3266">
                  <a:moveTo>
                    <a:pt x="0" y="3267"/>
                  </a:moveTo>
                  <a:lnTo>
                    <a:pt x="2079" y="3267"/>
                  </a:lnTo>
                  <a:lnTo>
                    <a:pt x="0" y="0"/>
                  </a:lnTo>
                  <a:lnTo>
                    <a:pt x="0" y="3267"/>
                  </a:lnTo>
                  <a:close/>
                </a:path>
              </a:pathLst>
            </a:custGeom>
            <a:noFill/>
            <a:ln w="103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586"/>
            </a:p>
          </p:txBody>
        </p:sp>
      </p:grp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4B35BB2A-2F87-5730-077F-396412ED8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899" y="6528458"/>
            <a:ext cx="794852" cy="11417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478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5D1C5D4-43FD-0D20-C557-D53D1EC93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45034" y="6534034"/>
            <a:ext cx="2992863" cy="10302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478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15E779-D4BF-82AF-BCC4-7498370FC77E}"/>
              </a:ext>
            </a:extLst>
          </p:cNvPr>
          <p:cNvSpPr txBox="1"/>
          <p:nvPr userDrawn="1"/>
        </p:nvSpPr>
        <p:spPr>
          <a:xfrm>
            <a:off x="1752106" y="6528611"/>
            <a:ext cx="1041889" cy="807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GB" sz="525" b="0">
                <a:solidFill>
                  <a:schemeClr val="tx1"/>
                </a:solidFill>
                <a:latin typeface="+mj-lt"/>
              </a:rPr>
              <a:t>STRICTLY CONFIDENTIAL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1734FC-2CFB-CE09-FCF7-223A6FA3B2AA}"/>
              </a:ext>
            </a:extLst>
          </p:cNvPr>
          <p:cNvSpPr txBox="1"/>
          <p:nvPr userDrawn="1"/>
        </p:nvSpPr>
        <p:spPr>
          <a:xfrm>
            <a:off x="2748383" y="6534304"/>
            <a:ext cx="1596383" cy="1282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529"/>
              </a:lnSpc>
            </a:pPr>
            <a:r>
              <a:rPr lang="en-AU" sz="450" b="0" i="0" spc="-15" baseline="0">
                <a:solidFill>
                  <a:schemeClr val="tx1"/>
                </a:solidFill>
                <a:latin typeface="+mn-lt"/>
              </a:rPr>
              <a:t>The content of this document may not be disclosed to third parties without prior consent from Alpha Group and its subsidiaries</a:t>
            </a:r>
            <a:endParaRPr lang="en-GB" sz="450" b="0" i="0" spc="-15" baseline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6CA1AA-AB1A-2630-1292-FFCB6E1B6DA1}"/>
              </a:ext>
            </a:extLst>
          </p:cNvPr>
          <p:cNvCxnSpPr>
            <a:cxnSpLocks/>
          </p:cNvCxnSpPr>
          <p:nvPr userDrawn="1"/>
        </p:nvCxnSpPr>
        <p:spPr>
          <a:xfrm flipH="1">
            <a:off x="1752106" y="6407357"/>
            <a:ext cx="70692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C692BF95-5EAB-50D1-6DF0-4DB0ADAFC0C7}"/>
              </a:ext>
            </a:extLst>
          </p:cNvPr>
          <p:cNvGrpSpPr/>
          <p:nvPr userDrawn="1"/>
        </p:nvGrpSpPr>
        <p:grpSpPr>
          <a:xfrm>
            <a:off x="321469" y="834072"/>
            <a:ext cx="1613102" cy="402740"/>
            <a:chOff x="428625" y="877616"/>
            <a:chExt cx="1705239" cy="0"/>
          </a:xfrm>
        </p:grpSpPr>
        <p:cxnSp>
          <p:nvCxnSpPr>
            <p:cNvPr id="9" name="Google Shape;11;p1">
              <a:extLst>
                <a:ext uri="{FF2B5EF4-FFF2-40B4-BE49-F238E27FC236}">
                  <a16:creationId xmlns:a16="http://schemas.microsoft.com/office/drawing/2014/main" id="{3A557AC6-A672-4B6C-A4C0-08C251187341}"/>
                </a:ext>
              </a:extLst>
            </p:cNvPr>
            <p:cNvCxnSpPr/>
            <p:nvPr userDrawn="1"/>
          </p:nvCxnSpPr>
          <p:spPr>
            <a:xfrm>
              <a:off x="428625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" name="Google Shape;11;p1">
              <a:extLst>
                <a:ext uri="{FF2B5EF4-FFF2-40B4-BE49-F238E27FC236}">
                  <a16:creationId xmlns:a16="http://schemas.microsoft.com/office/drawing/2014/main" id="{CA5B04EB-736F-AF21-3178-0AF73E4E0847}"/>
                </a:ext>
              </a:extLst>
            </p:cNvPr>
            <p:cNvCxnSpPr/>
            <p:nvPr userDrawn="1"/>
          </p:nvCxnSpPr>
          <p:spPr>
            <a:xfrm>
              <a:off x="1001831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rgbClr val="80B9E4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" name="Google Shape;11;p1">
              <a:extLst>
                <a:ext uri="{FF2B5EF4-FFF2-40B4-BE49-F238E27FC236}">
                  <a16:creationId xmlns:a16="http://schemas.microsoft.com/office/drawing/2014/main" id="{D5061CE0-8818-AFD6-9D53-B6B55258E6EF}"/>
                </a:ext>
              </a:extLst>
            </p:cNvPr>
            <p:cNvCxnSpPr/>
            <p:nvPr userDrawn="1"/>
          </p:nvCxnSpPr>
          <p:spPr>
            <a:xfrm>
              <a:off x="1561390" y="877616"/>
              <a:ext cx="572474" cy="0"/>
            </a:xfrm>
            <a:prstGeom prst="straightConnector1">
              <a:avLst/>
            </a:prstGeom>
            <a:noFill/>
            <a:ln w="38100" cap="flat" cmpd="sng">
              <a:solidFill>
                <a:schemeClr val="bg2">
                  <a:lumMod val="10000"/>
                  <a:lumOff val="9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  <p:extLst>
      <p:ext uri="{BB962C8B-B14F-4D97-AF65-F5344CB8AC3E}">
        <p14:creationId xmlns:p14="http://schemas.microsoft.com/office/powerpoint/2010/main" val="89558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None/>
        <a:defRPr sz="1050" b="1" kern="1200" cap="none" spc="23" baseline="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" indent="-108000" algn="l" defTabSz="685800" rtl="0" eaLnBrk="1" latinLnBrk="0" hangingPunct="1">
        <a:lnSpc>
          <a:spcPct val="90000"/>
        </a:lnSpc>
        <a:spcBef>
          <a:spcPts val="0"/>
        </a:spcBef>
        <a:spcAft>
          <a:spcPts val="1125"/>
        </a:spcAft>
        <a:buClr>
          <a:schemeClr val="accent1"/>
        </a:buClr>
        <a:buFont typeface="Wingdings" panose="05000000000000000000" pitchFamily="2" charset="2"/>
        <a:buChar char="§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1080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1"/>
        </a:buClr>
        <a:buFont typeface="Calibri" panose="020F0502020204030204" pitchFamily="34" charset="0"/>
        <a:buChar char="-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36588" indent="-1296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1"/>
        </a:buClr>
        <a:buSzPct val="80000"/>
        <a:buFont typeface="System Font Regular"/>
        <a:buChar char="→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356400" indent="-1404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1"/>
        </a:buClr>
        <a:buFont typeface="System Font Regular"/>
        <a:buChar char="→"/>
        <a:defRPr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475200" indent="-1404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1"/>
        </a:buClr>
        <a:buFont typeface="System Font Regular"/>
        <a:buChar char="→"/>
        <a:defRPr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594000" indent="-1404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1"/>
        </a:buClr>
        <a:buFont typeface="System Font Regular"/>
        <a:buChar char="→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108000" indent="-108000" algn="l" defTabSz="685800" rtl="0" eaLnBrk="1" latinLnBrk="0" hangingPunct="1">
        <a:lnSpc>
          <a:spcPct val="90000"/>
        </a:lnSpc>
        <a:spcBef>
          <a:spcPts val="0"/>
        </a:spcBef>
        <a:spcAft>
          <a:spcPts val="1125"/>
        </a:spcAft>
        <a:buClr>
          <a:schemeClr val="bg2"/>
        </a:buClr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108000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accent2"/>
        </a:buClr>
        <a:buFont typeface="Calibri" panose="020F0502020204030204" pitchFamily="34" charset="0"/>
        <a:buChar char="-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236588" indent="-128588" algn="l" defTabSz="685800" rtl="0" eaLnBrk="1" latinLnBrk="0" hangingPunct="1">
        <a:lnSpc>
          <a:spcPts val="1080"/>
        </a:lnSpc>
        <a:spcBef>
          <a:spcPts val="0"/>
        </a:spcBef>
        <a:spcAft>
          <a:spcPts val="1125"/>
        </a:spcAft>
        <a:buClr>
          <a:schemeClr val="tx1"/>
        </a:buClr>
        <a:buSzPct val="80000"/>
        <a:buFont typeface="Wingdings 3" panose="05040102010807070707" pitchFamily="18" charset="2"/>
        <a:buChar char="u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050" b="0" kern="1200">
          <a:solidFill>
            <a:schemeClr val="tx1"/>
          </a:solidFill>
          <a:latin typeface="+mj-lt"/>
          <a:ea typeface="+mn-ea"/>
          <a:cs typeface="+mn-cs"/>
        </a:defRPr>
      </a:lvl5pPr>
      <a:lvl6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Font typeface="Arial" panose="020B0604020202020204" pitchFamily="34" charset="0"/>
        <a:buNone/>
        <a:defRPr sz="900" b="1" kern="1200" cap="none" spc="23" baseline="0">
          <a:solidFill>
            <a:schemeClr val="bg2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lang="en-US" sz="9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lang="en-US" sz="9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3" pos="270">
          <p15:clr>
            <a:srgbClr val="F26B43"/>
          </p15:clr>
        </p15:guide>
        <p15:guide id="4" orient="horz" pos="270">
          <p15:clr>
            <a:srgbClr val="F26B43"/>
          </p15:clr>
        </p15:guide>
        <p15:guide id="5" orient="horz" pos="4049">
          <p15:clr>
            <a:srgbClr val="F26B43"/>
          </p15:clr>
        </p15:guide>
        <p15:guide id="6" pos="7409">
          <p15:clr>
            <a:srgbClr val="F26B43"/>
          </p15:clr>
        </p15:guide>
        <p15:guide id="7" orient="horz" pos="808">
          <p15:clr>
            <a:srgbClr val="F26B43"/>
          </p15:clr>
        </p15:guide>
        <p15:guide id="8" orient="horz" pos="38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vateequityinternational.com/top-15-fundraises-made-up-around-40-of-capital-raising-total-this-year/" TargetMode="External"/><Relationship Id="rId7" Type="http://schemas.openxmlformats.org/officeDocument/2006/relationships/hyperlink" Target="https://www.mccannfitzgerald.com/knowledge/asset-management-and-investment-funds/eltif-2.0-a-revitalised-framework-for-retail-investors" TargetMode="External"/><Relationship Id="rId2" Type="http://schemas.openxmlformats.org/officeDocument/2006/relationships/hyperlink" Target="https://lionpointgroup.com/insights/uncategorized/six-predictions-for-private-equity-2023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pglobal.com/marketintelligence/en/news-insights/latest-news-headlines/private-equity-dry-powder-swells-to-record-high-amid-sluggish-dealmaking-76609335" TargetMode="External"/><Relationship Id="rId5" Type="http://schemas.openxmlformats.org/officeDocument/2006/relationships/hyperlink" Target="https://www.weil.com/-/media/mailings/2023/q3/leveraged-finance-market-update-october-2023.pdf" TargetMode="External"/><Relationship Id="rId4" Type="http://schemas.openxmlformats.org/officeDocument/2006/relationships/hyperlink" Target="https://www.thenonexecutive.com/ma-summer-outlook-20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86433D-F242-3EA1-ABBE-CAC1E93F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3CE93F-BBDE-76F0-398D-D0A6777744E1}"/>
              </a:ext>
            </a:extLst>
          </p:cNvPr>
          <p:cNvSpPr txBox="1"/>
          <p:nvPr/>
        </p:nvSpPr>
        <p:spPr>
          <a:xfrm>
            <a:off x="441158" y="1098884"/>
            <a:ext cx="8277726" cy="49169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</a:t>
            </a:r>
            <a:r>
              <a:rPr lang="en-US" sz="1100" dirty="0">
                <a:hlinkClick r:id="rId2"/>
              </a:rPr>
              <a:t>https://lionpointgroup.com/insights/uncategorized/six-predictions-for-private-equity-2023/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 err="1"/>
              <a:t>Preqin</a:t>
            </a:r>
            <a:r>
              <a:rPr lang="en-US" sz="1100" dirty="0"/>
              <a:t> – Private Capital Breakdown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>
                <a:hlinkClick r:id="rId3"/>
              </a:rPr>
              <a:t>https://www.privateequityinternational.com/top-15-fundraises-made-up-around-40-of-capital-raising-total-this-year/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>
                <a:hlinkClick r:id="rId4"/>
              </a:rPr>
              <a:t>https://www.thenonexecutive.com/ma-summer-outlook-2023/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>
                <a:hlinkClick r:id="rId5"/>
              </a:rPr>
              <a:t>https://www.weil.com/-/media/mailings/2023/q3/leveraged-finance-market-update-october-2023.pdf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>
                <a:hlinkClick r:id="rId6"/>
              </a:rPr>
              <a:t>https://www.spglobal.com/marketintelligence/en/news-insights/latest-news-headlines/private-equity-dry-powder-swells-to-record-high-amid-sluggish-dealmaking-76609335</a:t>
            </a:r>
            <a:endParaRPr lang="en-US" sz="1100" dirty="0"/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</a:t>
            </a:r>
            <a:r>
              <a:rPr lang="en-US" sz="1100" dirty="0">
                <a:hlinkClick r:id="rId3"/>
              </a:rPr>
              <a:t>https://www.privateequityinternational.com/top-15-fundraises-made-up-around-40-of-capital-raising-total-this-year/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Ref. PJT Park Hill - Q3 2023 Secondary Market Insight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>
                <a:hlinkClick r:id="rId5"/>
              </a:rPr>
              <a:t>https://www.weil.com/-/media/mailings/2023/q3/leveraged-finance-market-update-october-2023.pdf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</a:t>
            </a:r>
            <a:r>
              <a:rPr lang="en-US" sz="1100" dirty="0" err="1"/>
              <a:t>Preqin</a:t>
            </a:r>
            <a:r>
              <a:rPr lang="en-US" sz="1100" dirty="0"/>
              <a:t> – Private Capital Breakdown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</a:t>
            </a:r>
            <a:r>
              <a:rPr lang="en-US" sz="1100" dirty="0">
                <a:hlinkClick r:id="rId7"/>
              </a:rPr>
              <a:t>https://www.mccannfitzgerald.com/knowledge/asset-management-and-investment-funds/eltif-2.0-a-revitalised-framework-for-retail-investors</a:t>
            </a:r>
            <a:r>
              <a:rPr lang="en-US" sz="1100" dirty="0"/>
              <a:t> </a:t>
            </a:r>
          </a:p>
          <a:p>
            <a:pPr marL="228600" indent="-228600" algn="l">
              <a:buFont typeface="+mj-lt"/>
              <a:buAutoNum type="arabicPeriod"/>
            </a:pPr>
            <a:r>
              <a:rPr lang="en-US" sz="1100" dirty="0"/>
              <a:t>  As above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8388543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Title slides">
  <a:themeElements>
    <a:clrScheme name="Custom 6">
      <a:dk1>
        <a:srgbClr val="121212"/>
      </a:dk1>
      <a:lt1>
        <a:srgbClr val="FFFFFF"/>
      </a:lt1>
      <a:dk2>
        <a:srgbClr val="C7C8C7"/>
      </a:dk2>
      <a:lt2>
        <a:srgbClr val="0B2642"/>
      </a:lt2>
      <a:accent1>
        <a:srgbClr val="0075C9"/>
      </a:accent1>
      <a:accent2>
        <a:srgbClr val="00A8A7"/>
      </a:accent2>
      <a:accent3>
        <a:srgbClr val="78398B"/>
      </a:accent3>
      <a:accent4>
        <a:srgbClr val="FEC600"/>
      </a:accent4>
      <a:accent5>
        <a:srgbClr val="EF8B1F"/>
      </a:accent5>
      <a:accent6>
        <a:srgbClr val="EA0029"/>
      </a:accent6>
      <a:hlink>
        <a:srgbClr val="0075C9"/>
      </a:hlink>
      <a:folHlink>
        <a:srgbClr val="333333"/>
      </a:folHlink>
    </a:clrScheme>
    <a:fontScheme name="Lionpoint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rIns="72000" rtlCol="0" anchor="ctr" anchorCtr="1"/>
      <a:lstStyle>
        <a:defPPr algn="ctr"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noAutofit/>
      </a:bodyPr>
      <a:lstStyle>
        <a:defPPr algn="l">
          <a:defRPr dirty="0"/>
        </a:defPPr>
      </a:lstStyle>
    </a:txDef>
  </a:objectDefaults>
  <a:extraClrSchemeLst/>
  <a:custClrLst>
    <a:custClr name="Dark Grey">
      <a:srgbClr val="4D4D44"/>
    </a:custClr>
    <a:custClr name="White">
      <a:srgbClr val="FFFFFF"/>
    </a:custClr>
    <a:custClr name="RAG - Red">
      <a:srgbClr val="C9422B"/>
    </a:custClr>
    <a:custClr name="RAG - Amber">
      <a:srgbClr val="FFB900"/>
    </a:custClr>
    <a:custClr name="RAG - Green">
      <a:srgbClr val="347F8D"/>
    </a:custClr>
  </a:custClrLst>
  <a:extLst>
    <a:ext uri="{05A4C25C-085E-4340-85A3-A5531E510DB2}">
      <thm15:themeFamily xmlns:thm15="http://schemas.microsoft.com/office/thememl/2012/main" name="Presentation7" id="{14CD5A0E-61A2-4CEA-B829-0B9F12195003}" vid="{AA98B910-FCFB-4406-923F-8B7CFD8726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164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Noto Sans Symbols</vt:lpstr>
      <vt:lpstr>System Font Regular</vt:lpstr>
      <vt:lpstr>Wingdings</vt:lpstr>
      <vt:lpstr>Standard Title slides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References</dc:title>
  <dc:creator>Síofradh O’Sullivan</dc:creator>
  <cp:lastModifiedBy>Síofradh O’Sullivan</cp:lastModifiedBy>
  <cp:revision>2</cp:revision>
  <dcterms:created xsi:type="dcterms:W3CDTF">2024-01-23T15:07:45Z</dcterms:created>
  <dcterms:modified xsi:type="dcterms:W3CDTF">2024-01-23T16:45:55Z</dcterms:modified>
</cp:coreProperties>
</file>